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719" r:id="rId2"/>
    <p:sldMasterId id="2147483748" r:id="rId3"/>
  </p:sldMasterIdLst>
  <p:sldIdLst>
    <p:sldId id="256" r:id="rId4"/>
    <p:sldId id="257" r:id="rId5"/>
    <p:sldId id="279" r:id="rId6"/>
    <p:sldId id="280" r:id="rId7"/>
    <p:sldId id="262" r:id="rId8"/>
    <p:sldId id="275" r:id="rId9"/>
    <p:sldId id="274" r:id="rId10"/>
    <p:sldId id="272" r:id="rId11"/>
    <p:sldId id="273" r:id="rId12"/>
    <p:sldId id="269" r:id="rId13"/>
    <p:sldId id="276" r:id="rId14"/>
    <p:sldId id="268" r:id="rId15"/>
    <p:sldId id="267" r:id="rId16"/>
    <p:sldId id="271" r:id="rId17"/>
    <p:sldId id="266" r:id="rId18"/>
    <p:sldId id="288" r:id="rId19"/>
    <p:sldId id="284" r:id="rId20"/>
    <p:sldId id="285" r:id="rId21"/>
    <p:sldId id="286" r:id="rId22"/>
    <p:sldId id="287" r:id="rId23"/>
    <p:sldId id="277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804B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3" autoAdjust="0"/>
    <p:restoredTop sz="94660"/>
  </p:normalViewPr>
  <p:slideViewPr>
    <p:cSldViewPr snapToGrid="0">
      <p:cViewPr varScale="1">
        <p:scale>
          <a:sx n="88" d="100"/>
          <a:sy n="88" d="100"/>
        </p:scale>
        <p:origin x="47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61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42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00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52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5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1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5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83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1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79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709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90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142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18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58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19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02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49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51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01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27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711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90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876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73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389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0005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886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1914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594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454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683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8155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762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139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2061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6013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63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16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77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D00311-C7A9-44E1-9C5C-95D3CF69CFB2}" type="datetimeFigureOut">
              <a:rPr lang="en-US" smtClean="0"/>
              <a:t>10/09/2020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A42D079-7BD0-4A80-9043-E246BF31E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0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istrator\Desktop\New%20folder\lenlopdaukhoa\nh&#7841;c%20n&#7873;n.mp3" TargetMode="Externa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11039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429692" y="0"/>
            <a:ext cx="880940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vi-VN" alt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TRUNG </a:t>
            </a:r>
            <a:r>
              <a:rPr lang="vi-V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TÂM NGOẠI NGỮ - TIN HỌC</a:t>
            </a: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VÀ ĐÀO TẠO LIÊN </a:t>
            </a:r>
            <a:r>
              <a:rPr lang="en-US" alt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TỤC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2429692" y="4601105"/>
            <a:ext cx="6444342" cy="13858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vi-VN" sz="4000" dirty="0" smtClean="0">
                <a:solidFill>
                  <a:srgbClr val="FF0000"/>
                </a:solidFill>
                <a:latin typeface="Arial" charset="0"/>
              </a:rPr>
              <a:t>TUẦN SINH HOẠT </a:t>
            </a:r>
            <a:br>
              <a:rPr lang="vi-VN" sz="4000" dirty="0" smtClean="0">
                <a:solidFill>
                  <a:srgbClr val="FF0000"/>
                </a:solidFill>
                <a:latin typeface="Arial" charset="0"/>
              </a:rPr>
            </a:br>
            <a:r>
              <a:rPr lang="vi-VN" sz="4000" dirty="0" smtClean="0">
                <a:solidFill>
                  <a:srgbClr val="FF0000"/>
                </a:solidFill>
                <a:latin typeface="Arial" charset="0"/>
              </a:rPr>
              <a:t>CÔNG DÂN – HSSV</a:t>
            </a:r>
            <a:endParaRPr lang="vi-VN" sz="4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5" name="nhạc nề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314" y="5503025"/>
            <a:ext cx="748145" cy="75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6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8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2408421" y="175125"/>
            <a:ext cx="7056437" cy="1296988"/>
          </a:xfrm>
          <a:prstGeom prst="flowChartAlternateProcess">
            <a:avLst/>
          </a:prstGeom>
          <a:solidFill>
            <a:srgbClr val="FBF4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dung </a:t>
            </a:r>
            <a:r>
              <a:rPr lang="en-US" sz="6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endParaRPr lang="en-US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15636" y="2007985"/>
            <a:ext cx="11205556" cy="4189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ct val="50000"/>
              </a:spcBef>
            </a:pPr>
            <a:r>
              <a:rPr lang="en-US" altLang="en-US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1. </a:t>
            </a:r>
            <a:r>
              <a:rPr lang="en-US" altLang="en-US" sz="32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Giới</a:t>
            </a:r>
            <a:r>
              <a:rPr lang="en-US" altLang="en-US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thiệu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về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Trung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tâm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Ngoại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ngữ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- Tin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học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Đào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tạo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liên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tục</a:t>
            </a:r>
            <a:endParaRPr lang="en-US" altLang="en-US" sz="32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en-US" altLang="en-US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2. </a:t>
            </a:r>
            <a:r>
              <a:rPr lang="en-US" altLang="en-US" sz="32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Phát</a:t>
            </a:r>
            <a:r>
              <a:rPr lang="en-US" altLang="en-US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triển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chương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trình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bồi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dưỡng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ngắn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hạn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tại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Nhà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trường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</a:t>
            </a:r>
            <a:r>
              <a:rPr lang="en-US" altLang="en-US" sz="32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giúp</a:t>
            </a:r>
            <a:r>
              <a:rPr lang="en-US" altLang="en-US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cho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người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học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bổ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sung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kiến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thức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chuyên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ngành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nâng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cao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năng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lực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chuyên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môn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và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kỹ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năng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mềm</a:t>
            </a:r>
            <a:endParaRPr lang="en-US" altLang="en-US" sz="32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3.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Giới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thiệu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khóa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học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ngắn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hạn</a:t>
            </a:r>
            <a:r>
              <a:rPr lang="en-US" altLang="en-US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vi-VN" altLang="en-US" sz="32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46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-123342"/>
            <a:ext cx="12191999" cy="9927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vi-VN" altLang="en-US" sz="3800" dirty="0" smtClean="0">
                <a:solidFill>
                  <a:srgbClr val="002060"/>
                </a:solidFill>
              </a:rPr>
              <a:t>Chức năng nhiệm vụ của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Tin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3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endParaRPr lang="en-US" sz="3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29278" y="1187072"/>
            <a:ext cx="5901554" cy="544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vi-VN" altLang="en-US" sz="2000" dirty="0" smtClean="0"/>
              <a:t>- </a:t>
            </a:r>
            <a:r>
              <a:rPr lang="vi-VN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Mở các lớp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đạo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tạo</a:t>
            </a:r>
            <a:r>
              <a:rPr lang="vi-VN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ngắn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hạn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về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vi-VN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Tin học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ngoại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ngữ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lớp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đào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tạo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ngắn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hạn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của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Khoa</a:t>
            </a:r>
            <a:r>
              <a:rPr lang="vi-VN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vi-VN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cho sinh viên, và những người có nhu cầu trong và ngoài trường.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vi-VN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vi-VN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Tổ chức thi, cấp chứng chỉ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Ứng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dụng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Công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nghệ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thông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tin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cơ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bản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nâng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cao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cấp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giấy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chứng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nhận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Chuẩn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đầu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ra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ngoại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ngữ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cấp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chứng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nhận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chứng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chỉ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cho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lớp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đào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tạo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ngắn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hạn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của</a:t>
            </a:r>
            <a:r>
              <a:rPr lang="en-US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các</a:t>
            </a:r>
            <a:r>
              <a:rPr lang="en-US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15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Khoa</a:t>
            </a:r>
            <a:r>
              <a:rPr lang="vi-VN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en-US" altLang="en-US" sz="215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vi-VN" altLang="en-US" sz="215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- </a:t>
            </a:r>
            <a:r>
              <a:rPr lang="vi-VN" altLang="en-US" sz="2150" b="1" dirty="0">
                <a:solidFill>
                  <a:srgbClr val="002060"/>
                </a:solidFill>
                <a:cs typeface="Times New Roman" panose="02020603050405020304" pitchFamily="18" charset="0"/>
              </a:rPr>
              <a:t>Ngoài ra còn một số nhiệm vụ khác.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0" y="1375954"/>
            <a:ext cx="5974079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5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121"/>
            <a:ext cx="12048068" cy="1313411"/>
          </a:xfrm>
        </p:spPr>
        <p:txBody>
          <a:bodyPr>
            <a:normAutofit fontScale="90000"/>
          </a:bodyPr>
          <a:lstStyle/>
          <a:p>
            <a:pPr algn="ctr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vi-VN" dirty="0" smtClean="0">
                <a:solidFill>
                  <a:srgbClr val="93231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Trung tâm Ngoại ngữ - Tin học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Đào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endParaRPr lang="vi-VN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5049" y="3933825"/>
            <a:ext cx="9972605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eaLnBrk="1" hangingPunct="1">
              <a:buFont typeface="Wingdings" pitchFamily="2" charset="2"/>
              <a:buNone/>
              <a:defRPr/>
            </a:pPr>
            <a:endParaRPr lang="en-US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79412" y="4162425"/>
            <a:ext cx="1176337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-"/>
            </a:pPr>
            <a:r>
              <a:rPr lang="en-US" altLang="en-US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Địa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chỉ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Trung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tâm</a:t>
            </a:r>
            <a:r>
              <a:rPr lang="en-US" altLang="en-US" sz="2000" i="1" dirty="0">
                <a:solidFill>
                  <a:srgbClr val="002060"/>
                </a:solidFill>
              </a:rPr>
              <a:t>: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i="1" dirty="0" err="1">
                <a:solidFill>
                  <a:srgbClr val="002060"/>
                </a:solidFill>
              </a:rPr>
              <a:t>Cơ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sở</a:t>
            </a:r>
            <a:r>
              <a:rPr lang="en-US" altLang="en-US" sz="2000" i="1" dirty="0">
                <a:solidFill>
                  <a:srgbClr val="002060"/>
                </a:solidFill>
              </a:rPr>
              <a:t> HN: </a:t>
            </a:r>
            <a:r>
              <a:rPr lang="en-US" altLang="en-US" sz="2000" i="1" dirty="0" err="1">
                <a:solidFill>
                  <a:srgbClr val="002060"/>
                </a:solidFill>
              </a:rPr>
              <a:t>Phòng</a:t>
            </a:r>
            <a:r>
              <a:rPr lang="en-US" altLang="en-US" sz="2000" i="1" dirty="0">
                <a:solidFill>
                  <a:srgbClr val="002060"/>
                </a:solidFill>
              </a:rPr>
              <a:t> 209HA3 </a:t>
            </a:r>
            <a:r>
              <a:rPr lang="en-US" altLang="en-US" sz="2000" i="1" dirty="0" err="1">
                <a:solidFill>
                  <a:srgbClr val="002060"/>
                </a:solidFill>
              </a:rPr>
              <a:t>Trường</a:t>
            </a:r>
            <a:r>
              <a:rPr lang="en-US" altLang="en-US" sz="2000" i="1" dirty="0">
                <a:solidFill>
                  <a:srgbClr val="002060"/>
                </a:solidFill>
              </a:rPr>
              <a:t> ĐH </a:t>
            </a:r>
            <a:r>
              <a:rPr lang="en-US" altLang="en-US" sz="2000" i="1" dirty="0" err="1">
                <a:solidFill>
                  <a:srgbClr val="002060"/>
                </a:solidFill>
              </a:rPr>
              <a:t>Kinh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tế</a:t>
            </a:r>
            <a:r>
              <a:rPr lang="en-US" altLang="en-US" sz="2000" i="1" dirty="0">
                <a:solidFill>
                  <a:srgbClr val="002060"/>
                </a:solidFill>
              </a:rPr>
              <a:t> - </a:t>
            </a:r>
            <a:r>
              <a:rPr lang="en-US" altLang="en-US" sz="2000" i="1" dirty="0" err="1">
                <a:solidFill>
                  <a:srgbClr val="002060"/>
                </a:solidFill>
              </a:rPr>
              <a:t>Kỹ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thuật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 smtClean="0">
                <a:solidFill>
                  <a:srgbClr val="002060"/>
                </a:solidFill>
              </a:rPr>
              <a:t>Công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 smtClean="0">
                <a:solidFill>
                  <a:srgbClr val="002060"/>
                </a:solidFill>
              </a:rPr>
              <a:t>Nghiệp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,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số</a:t>
            </a:r>
            <a:r>
              <a:rPr lang="en-US" altLang="en-US" sz="2000" i="1" dirty="0">
                <a:solidFill>
                  <a:srgbClr val="002060"/>
                </a:solidFill>
              </a:rPr>
              <a:t> 454 Minh </a:t>
            </a:r>
            <a:r>
              <a:rPr lang="en-US" altLang="en-US" sz="2000" i="1" dirty="0" err="1">
                <a:solidFill>
                  <a:srgbClr val="002060"/>
                </a:solidFill>
              </a:rPr>
              <a:t>Khai</a:t>
            </a:r>
            <a:r>
              <a:rPr lang="en-US" altLang="en-US" sz="2000" i="1" dirty="0">
                <a:solidFill>
                  <a:srgbClr val="002060"/>
                </a:solidFill>
              </a:rPr>
              <a:t>, 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HBT, </a:t>
            </a:r>
            <a:r>
              <a:rPr lang="en-US" altLang="en-US" sz="2000" i="1" dirty="0" err="1" smtClean="0">
                <a:solidFill>
                  <a:srgbClr val="002060"/>
                </a:solidFill>
              </a:rPr>
              <a:t>Hà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 smtClean="0">
                <a:solidFill>
                  <a:srgbClr val="002060"/>
                </a:solidFill>
              </a:rPr>
              <a:t>Nội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 smtClean="0">
                <a:solidFill>
                  <a:srgbClr val="002060"/>
                </a:solidFill>
              </a:rPr>
              <a:t>ĐT</a:t>
            </a:r>
            <a:r>
              <a:rPr lang="en-US" altLang="en-US" sz="2000" i="1" dirty="0">
                <a:solidFill>
                  <a:srgbClr val="002060"/>
                </a:solidFill>
              </a:rPr>
              <a:t>: 0243.633.9007. 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DĐ: </a:t>
            </a:r>
            <a:r>
              <a:rPr lang="en-US" altLang="en-US" sz="2000" i="1" dirty="0">
                <a:solidFill>
                  <a:srgbClr val="002060"/>
                </a:solidFill>
              </a:rPr>
              <a:t>0981981806 </a:t>
            </a:r>
            <a:r>
              <a:rPr lang="en-US" altLang="en-US" sz="2000" i="1" dirty="0" err="1">
                <a:solidFill>
                  <a:srgbClr val="002060"/>
                </a:solidFill>
              </a:rPr>
              <a:t>hoặc</a:t>
            </a:r>
            <a:r>
              <a:rPr lang="en-US" altLang="en-US" sz="2000" i="1" dirty="0">
                <a:solidFill>
                  <a:srgbClr val="002060"/>
                </a:solidFill>
              </a:rPr>
              <a:t> 0772237333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Cơ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sở</a:t>
            </a:r>
            <a:r>
              <a:rPr lang="en-US" altLang="en-US" sz="2000" i="1" dirty="0">
                <a:solidFill>
                  <a:srgbClr val="002060"/>
                </a:solidFill>
              </a:rPr>
              <a:t> NĐ: </a:t>
            </a:r>
            <a:r>
              <a:rPr lang="en-US" altLang="en-US" sz="2000" i="1" dirty="0" err="1">
                <a:solidFill>
                  <a:srgbClr val="002060"/>
                </a:solidFill>
              </a:rPr>
              <a:t>Phòng</a:t>
            </a:r>
            <a:r>
              <a:rPr lang="en-US" altLang="en-US" sz="2000" i="1" dirty="0">
                <a:solidFill>
                  <a:srgbClr val="002060"/>
                </a:solidFill>
              </a:rPr>
              <a:t> 204NA1 </a:t>
            </a:r>
            <a:r>
              <a:rPr lang="en-US" altLang="en-US" sz="2000" i="1" dirty="0" err="1">
                <a:solidFill>
                  <a:srgbClr val="002060"/>
                </a:solidFill>
              </a:rPr>
              <a:t>Trường</a:t>
            </a:r>
            <a:r>
              <a:rPr lang="en-US" altLang="en-US" sz="2000" i="1" dirty="0">
                <a:solidFill>
                  <a:srgbClr val="002060"/>
                </a:solidFill>
              </a:rPr>
              <a:t> ĐH </a:t>
            </a:r>
            <a:r>
              <a:rPr lang="en-US" altLang="en-US" sz="2000" i="1" dirty="0" err="1">
                <a:solidFill>
                  <a:srgbClr val="002060"/>
                </a:solidFill>
              </a:rPr>
              <a:t>Kinh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tế</a:t>
            </a:r>
            <a:r>
              <a:rPr lang="en-US" altLang="en-US" sz="2000" i="1" dirty="0">
                <a:solidFill>
                  <a:srgbClr val="002060"/>
                </a:solidFill>
              </a:rPr>
              <a:t> - </a:t>
            </a:r>
            <a:r>
              <a:rPr lang="en-US" altLang="en-US" sz="2000" i="1" dirty="0" err="1">
                <a:solidFill>
                  <a:srgbClr val="002060"/>
                </a:solidFill>
              </a:rPr>
              <a:t>Kỹ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thuật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 smtClean="0">
                <a:solidFill>
                  <a:srgbClr val="002060"/>
                </a:solidFill>
              </a:rPr>
              <a:t>Công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 smtClean="0">
                <a:solidFill>
                  <a:srgbClr val="002060"/>
                </a:solidFill>
              </a:rPr>
              <a:t>Nghiệp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, </a:t>
            </a:r>
            <a:r>
              <a:rPr lang="en-US" altLang="en-US" sz="2000" i="1" dirty="0" err="1">
                <a:solidFill>
                  <a:srgbClr val="002060"/>
                </a:solidFill>
              </a:rPr>
              <a:t>số</a:t>
            </a:r>
            <a:r>
              <a:rPr lang="en-US" altLang="en-US" sz="2000" i="1" dirty="0">
                <a:solidFill>
                  <a:srgbClr val="002060"/>
                </a:solidFill>
              </a:rPr>
              <a:t> 353 </a:t>
            </a:r>
            <a:r>
              <a:rPr lang="en-US" altLang="en-US" sz="2000" i="1" dirty="0" err="1">
                <a:solidFill>
                  <a:srgbClr val="002060"/>
                </a:solidFill>
              </a:rPr>
              <a:t>Trần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Hưng</a:t>
            </a:r>
            <a:r>
              <a:rPr lang="en-US" altLang="en-US" sz="2000" i="1" dirty="0">
                <a:solidFill>
                  <a:srgbClr val="002060"/>
                </a:solidFill>
              </a:rPr>
              <a:t> </a:t>
            </a:r>
            <a:r>
              <a:rPr lang="en-US" altLang="en-US" sz="2000" i="1" dirty="0" err="1">
                <a:solidFill>
                  <a:srgbClr val="002060"/>
                </a:solidFill>
              </a:rPr>
              <a:t>Đạo</a:t>
            </a:r>
            <a:r>
              <a:rPr lang="en-US" altLang="en-US" sz="2000" i="1" dirty="0">
                <a:solidFill>
                  <a:srgbClr val="002060"/>
                </a:solidFill>
              </a:rPr>
              <a:t>, 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Nam </a:t>
            </a:r>
            <a:r>
              <a:rPr lang="en-US" altLang="en-US" sz="2000" i="1" dirty="0" err="1" smtClean="0">
                <a:solidFill>
                  <a:srgbClr val="002060"/>
                </a:solidFill>
              </a:rPr>
              <a:t>Định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altLang="en-US" sz="2000" i="1" dirty="0" smtClean="0">
                <a:solidFill>
                  <a:srgbClr val="002060"/>
                </a:solidFill>
              </a:rPr>
              <a:t>ĐT</a:t>
            </a:r>
            <a:r>
              <a:rPr lang="en-US" altLang="en-US" sz="2000" i="1" dirty="0">
                <a:solidFill>
                  <a:srgbClr val="002060"/>
                </a:solidFill>
              </a:rPr>
              <a:t>: 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0228.3841.625. DĐ: 0917369569</a:t>
            </a:r>
            <a:endParaRPr lang="vi-VN" altLang="en-US" sz="2000" i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6" y="1419498"/>
            <a:ext cx="3818849" cy="27429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375" y="1419499"/>
            <a:ext cx="3958625" cy="27429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526" y="1419498"/>
            <a:ext cx="4384849" cy="27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38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0" y="-30778"/>
            <a:ext cx="121920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600" b="1" dirty="0" smtClean="0">
                <a:latin typeface="Arial" charset="0"/>
              </a:rPr>
              <a:t>CÁC LỚP NGẮN HẠN VỀ TIN HỌC</a:t>
            </a:r>
            <a:endParaRPr lang="en-US" sz="3600" b="1" dirty="0">
              <a:latin typeface="Arial" charset="0"/>
            </a:endParaRPr>
          </a:p>
        </p:txBody>
      </p:sp>
      <p:sp>
        <p:nvSpPr>
          <p:cNvPr id="4" name="Rectangle 2"/>
          <p:cNvSpPr/>
          <p:nvPr/>
        </p:nvSpPr>
        <p:spPr>
          <a:xfrm>
            <a:off x="2050954" y="971832"/>
            <a:ext cx="4993009" cy="1440442"/>
          </a:xfrm>
          <a:custGeom>
            <a:avLst/>
            <a:gdLst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9900 w 1739900"/>
              <a:gd name="connsiteY2" fmla="*/ 1257301 h 1257301"/>
              <a:gd name="connsiteX3" fmla="*/ 0 w 1739900"/>
              <a:gd name="connsiteY3" fmla="*/ 1257301 h 1257301"/>
              <a:gd name="connsiteX4" fmla="*/ 0 w 1739900"/>
              <a:gd name="connsiteY4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2343162"/>
              <a:gd name="connsiteY0" fmla="*/ 0 h 1257301"/>
              <a:gd name="connsiteX1" fmla="*/ 1739900 w 2343162"/>
              <a:gd name="connsiteY1" fmla="*/ 0 h 1257301"/>
              <a:gd name="connsiteX2" fmla="*/ 2343150 w 2343162"/>
              <a:gd name="connsiteY2" fmla="*/ 622301 h 1257301"/>
              <a:gd name="connsiteX3" fmla="*/ 1739900 w 2343162"/>
              <a:gd name="connsiteY3" fmla="*/ 1257301 h 1257301"/>
              <a:gd name="connsiteX4" fmla="*/ 0 w 2343162"/>
              <a:gd name="connsiteY4" fmla="*/ 1257301 h 1257301"/>
              <a:gd name="connsiteX5" fmla="*/ 0 w 2343162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0"/>
              <a:gd name="connsiteY0" fmla="*/ 0 h 1257301"/>
              <a:gd name="connsiteX1" fmla="*/ 1739900 w 2343150"/>
              <a:gd name="connsiteY1" fmla="*/ 0 h 1257301"/>
              <a:gd name="connsiteX2" fmla="*/ 2343150 w 2343150"/>
              <a:gd name="connsiteY2" fmla="*/ 622301 h 1257301"/>
              <a:gd name="connsiteX3" fmla="*/ 1739900 w 2343150"/>
              <a:gd name="connsiteY3" fmla="*/ 1257301 h 1257301"/>
              <a:gd name="connsiteX4" fmla="*/ 0 w 2343150"/>
              <a:gd name="connsiteY4" fmla="*/ 1257301 h 1257301"/>
              <a:gd name="connsiteX5" fmla="*/ 0 w 234315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9349" h="1257301">
                <a:moveTo>
                  <a:pt x="0" y="0"/>
                </a:moveTo>
                <a:lnTo>
                  <a:pt x="1739900" y="0"/>
                </a:lnTo>
                <a:cubicBezTo>
                  <a:pt x="2097919" y="736600"/>
                  <a:pt x="1710758" y="-66675"/>
                  <a:pt x="2049349" y="635001"/>
                </a:cubicBezTo>
                <a:cubicBezTo>
                  <a:pt x="1687248" y="1352551"/>
                  <a:pt x="2110278" y="514351"/>
                  <a:pt x="1739900" y="1257301"/>
                </a:cubicBezTo>
                <a:lnTo>
                  <a:pt x="0" y="12573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accent2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5" name="Round Same Side Corner Rectangle 1"/>
          <p:cNvSpPr/>
          <p:nvPr/>
        </p:nvSpPr>
        <p:spPr>
          <a:xfrm rot="16200000">
            <a:off x="759336" y="206774"/>
            <a:ext cx="1446331" cy="2982086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7" name="Rectangle 2"/>
          <p:cNvSpPr/>
          <p:nvPr/>
        </p:nvSpPr>
        <p:spPr>
          <a:xfrm>
            <a:off x="2050954" y="2684409"/>
            <a:ext cx="5007104" cy="1471694"/>
          </a:xfrm>
          <a:custGeom>
            <a:avLst/>
            <a:gdLst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9900 w 1739900"/>
              <a:gd name="connsiteY2" fmla="*/ 1257301 h 1257301"/>
              <a:gd name="connsiteX3" fmla="*/ 0 w 1739900"/>
              <a:gd name="connsiteY3" fmla="*/ 1257301 h 1257301"/>
              <a:gd name="connsiteX4" fmla="*/ 0 w 1739900"/>
              <a:gd name="connsiteY4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2343162"/>
              <a:gd name="connsiteY0" fmla="*/ 0 h 1257301"/>
              <a:gd name="connsiteX1" fmla="*/ 1739900 w 2343162"/>
              <a:gd name="connsiteY1" fmla="*/ 0 h 1257301"/>
              <a:gd name="connsiteX2" fmla="*/ 2343150 w 2343162"/>
              <a:gd name="connsiteY2" fmla="*/ 622301 h 1257301"/>
              <a:gd name="connsiteX3" fmla="*/ 1739900 w 2343162"/>
              <a:gd name="connsiteY3" fmla="*/ 1257301 h 1257301"/>
              <a:gd name="connsiteX4" fmla="*/ 0 w 2343162"/>
              <a:gd name="connsiteY4" fmla="*/ 1257301 h 1257301"/>
              <a:gd name="connsiteX5" fmla="*/ 0 w 2343162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0"/>
              <a:gd name="connsiteY0" fmla="*/ 0 h 1257301"/>
              <a:gd name="connsiteX1" fmla="*/ 1739900 w 2343150"/>
              <a:gd name="connsiteY1" fmla="*/ 0 h 1257301"/>
              <a:gd name="connsiteX2" fmla="*/ 2343150 w 2343150"/>
              <a:gd name="connsiteY2" fmla="*/ 622301 h 1257301"/>
              <a:gd name="connsiteX3" fmla="*/ 1739900 w 2343150"/>
              <a:gd name="connsiteY3" fmla="*/ 1257301 h 1257301"/>
              <a:gd name="connsiteX4" fmla="*/ 0 w 2343150"/>
              <a:gd name="connsiteY4" fmla="*/ 1257301 h 1257301"/>
              <a:gd name="connsiteX5" fmla="*/ 0 w 234315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9349" h="1257301">
                <a:moveTo>
                  <a:pt x="0" y="0"/>
                </a:moveTo>
                <a:lnTo>
                  <a:pt x="1739900" y="0"/>
                </a:lnTo>
                <a:cubicBezTo>
                  <a:pt x="2097919" y="736600"/>
                  <a:pt x="1710758" y="-66675"/>
                  <a:pt x="2049349" y="635001"/>
                </a:cubicBezTo>
                <a:cubicBezTo>
                  <a:pt x="1687248" y="1352551"/>
                  <a:pt x="2110278" y="514351"/>
                  <a:pt x="1739900" y="1257301"/>
                </a:cubicBezTo>
                <a:lnTo>
                  <a:pt x="0" y="12573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	</a:t>
            </a:r>
            <a:endParaRPr lang="en-US" dirty="0"/>
          </a:p>
        </p:txBody>
      </p:sp>
      <p:sp>
        <p:nvSpPr>
          <p:cNvPr id="8" name="Round Same Side Corner Rectangle 1"/>
          <p:cNvSpPr/>
          <p:nvPr/>
        </p:nvSpPr>
        <p:spPr>
          <a:xfrm rot="16200000">
            <a:off x="747113" y="1921129"/>
            <a:ext cx="1479318" cy="2990628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10" name="Rectangle 2"/>
          <p:cNvSpPr/>
          <p:nvPr/>
        </p:nvSpPr>
        <p:spPr>
          <a:xfrm>
            <a:off x="1661998" y="4363471"/>
            <a:ext cx="5396059" cy="2054746"/>
          </a:xfrm>
          <a:custGeom>
            <a:avLst/>
            <a:gdLst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9900 w 1739900"/>
              <a:gd name="connsiteY2" fmla="*/ 1257301 h 1257301"/>
              <a:gd name="connsiteX3" fmla="*/ 0 w 1739900"/>
              <a:gd name="connsiteY3" fmla="*/ 1257301 h 1257301"/>
              <a:gd name="connsiteX4" fmla="*/ 0 w 1739900"/>
              <a:gd name="connsiteY4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2343162"/>
              <a:gd name="connsiteY0" fmla="*/ 0 h 1257301"/>
              <a:gd name="connsiteX1" fmla="*/ 1739900 w 2343162"/>
              <a:gd name="connsiteY1" fmla="*/ 0 h 1257301"/>
              <a:gd name="connsiteX2" fmla="*/ 2343150 w 2343162"/>
              <a:gd name="connsiteY2" fmla="*/ 622301 h 1257301"/>
              <a:gd name="connsiteX3" fmla="*/ 1739900 w 2343162"/>
              <a:gd name="connsiteY3" fmla="*/ 1257301 h 1257301"/>
              <a:gd name="connsiteX4" fmla="*/ 0 w 2343162"/>
              <a:gd name="connsiteY4" fmla="*/ 1257301 h 1257301"/>
              <a:gd name="connsiteX5" fmla="*/ 0 w 2343162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0"/>
              <a:gd name="connsiteY0" fmla="*/ 0 h 1257301"/>
              <a:gd name="connsiteX1" fmla="*/ 1739900 w 2343150"/>
              <a:gd name="connsiteY1" fmla="*/ 0 h 1257301"/>
              <a:gd name="connsiteX2" fmla="*/ 2343150 w 2343150"/>
              <a:gd name="connsiteY2" fmla="*/ 622301 h 1257301"/>
              <a:gd name="connsiteX3" fmla="*/ 1739900 w 2343150"/>
              <a:gd name="connsiteY3" fmla="*/ 1257301 h 1257301"/>
              <a:gd name="connsiteX4" fmla="*/ 0 w 2343150"/>
              <a:gd name="connsiteY4" fmla="*/ 1257301 h 1257301"/>
              <a:gd name="connsiteX5" fmla="*/ 0 w 234315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9349" h="1257301">
                <a:moveTo>
                  <a:pt x="0" y="0"/>
                </a:moveTo>
                <a:lnTo>
                  <a:pt x="1739900" y="0"/>
                </a:lnTo>
                <a:cubicBezTo>
                  <a:pt x="2097919" y="736600"/>
                  <a:pt x="1710758" y="-66675"/>
                  <a:pt x="2049349" y="635001"/>
                </a:cubicBezTo>
                <a:cubicBezTo>
                  <a:pt x="1687248" y="1352551"/>
                  <a:pt x="2110278" y="514351"/>
                  <a:pt x="1739900" y="1257301"/>
                </a:cubicBezTo>
                <a:lnTo>
                  <a:pt x="0" y="12573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175"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11" name="Round Same Side Corner Rectangle 1"/>
          <p:cNvSpPr/>
          <p:nvPr/>
        </p:nvSpPr>
        <p:spPr>
          <a:xfrm rot="16200000">
            <a:off x="170085" y="4193386"/>
            <a:ext cx="2054746" cy="2394916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13" name="TextBox 28671"/>
          <p:cNvSpPr txBox="1">
            <a:spLocks noChangeArrowheads="1"/>
          </p:cNvSpPr>
          <p:nvPr/>
        </p:nvSpPr>
        <p:spPr bwMode="auto">
          <a:xfrm>
            <a:off x="140084" y="1043892"/>
            <a:ext cx="242675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CNTT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03/2014/TT-BTTTT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42"/>
          <p:cNvSpPr txBox="1">
            <a:spLocks noChangeArrowheads="1"/>
          </p:cNvSpPr>
          <p:nvPr/>
        </p:nvSpPr>
        <p:spPr bwMode="auto">
          <a:xfrm>
            <a:off x="34142" y="2838849"/>
            <a:ext cx="253708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/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2.Lớp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CNTT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03/2014/TT-BTTTT</a:t>
            </a:r>
            <a:endParaRPr lang="en-US" b="1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45"/>
          <p:cNvSpPr txBox="1">
            <a:spLocks noChangeArrowheads="1"/>
          </p:cNvSpPr>
          <p:nvPr/>
        </p:nvSpPr>
        <p:spPr bwMode="auto">
          <a:xfrm>
            <a:off x="140084" y="4894540"/>
            <a:ext cx="212050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856312" y="1155841"/>
            <a:ext cx="416950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vi-VN" sz="14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Học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phí</a:t>
            </a:r>
            <a:r>
              <a:rPr lang="en-US" sz="1700" dirty="0" smtClean="0">
                <a:latin typeface="Arial" charset="0"/>
              </a:rPr>
              <a:t>:  700.000đ (SV </a:t>
            </a:r>
            <a:r>
              <a:rPr lang="en-US" sz="1700" dirty="0" err="1" smtClean="0">
                <a:latin typeface="Arial" charset="0"/>
              </a:rPr>
              <a:t>trong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trường</a:t>
            </a:r>
            <a:r>
              <a:rPr lang="en-US" sz="1700" dirty="0" smtClean="0">
                <a:latin typeface="Arial" charset="0"/>
              </a:rPr>
              <a:t>).</a:t>
            </a:r>
          </a:p>
          <a:p>
            <a:r>
              <a:rPr lang="en-US" sz="1700" dirty="0" smtClean="0">
                <a:latin typeface="Arial" charset="0"/>
              </a:rPr>
              <a:t>	 800.000đ (</a:t>
            </a:r>
            <a:r>
              <a:rPr lang="en-US" sz="1700" dirty="0" err="1" smtClean="0">
                <a:latin typeface="Arial" charset="0"/>
              </a:rPr>
              <a:t>thí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sinh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tự</a:t>
            </a:r>
            <a:r>
              <a:rPr lang="en-US" sz="1700" dirty="0" smtClean="0">
                <a:latin typeface="Arial" charset="0"/>
              </a:rPr>
              <a:t> do </a:t>
            </a:r>
            <a:r>
              <a:rPr lang="en-US" sz="1700" dirty="0" err="1" smtClean="0">
                <a:latin typeface="Arial" charset="0"/>
              </a:rPr>
              <a:t>thi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tại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trường</a:t>
            </a:r>
            <a:r>
              <a:rPr lang="en-US" sz="1700" dirty="0" smtClean="0">
                <a:latin typeface="Arial" charset="0"/>
              </a:rPr>
              <a:t> ĐHKTKTCN)</a:t>
            </a:r>
          </a:p>
          <a:p>
            <a:r>
              <a:rPr lang="en-US" sz="1700" dirty="0" err="1" smtClean="0">
                <a:latin typeface="Arial" charset="0"/>
              </a:rPr>
              <a:t>Thời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lượng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khóa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học</a:t>
            </a:r>
            <a:r>
              <a:rPr lang="en-US" sz="1700" dirty="0" smtClean="0">
                <a:latin typeface="Arial" charset="0"/>
              </a:rPr>
              <a:t>: 12 </a:t>
            </a:r>
            <a:r>
              <a:rPr lang="en-US" sz="1700" dirty="0" err="1" smtClean="0">
                <a:latin typeface="Arial" charset="0"/>
              </a:rPr>
              <a:t>giờ</a:t>
            </a:r>
            <a:endParaRPr lang="en-US" sz="1700" dirty="0">
              <a:latin typeface="Arial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699000" y="3869630"/>
            <a:ext cx="49360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vi-VN" sz="1400" dirty="0" smtClean="0">
                <a:solidFill>
                  <a:srgbClr val="4A4644"/>
                </a:solidFill>
                <a:latin typeface="Arial" charset="0"/>
              </a:rPr>
              <a:t> </a:t>
            </a:r>
            <a:endParaRPr lang="en-US" sz="1400" dirty="0">
              <a:solidFill>
                <a:srgbClr val="4A4644"/>
              </a:solidFill>
              <a:latin typeface="Arial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300782" y="4348236"/>
            <a:ext cx="4118489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/>
            <a:r>
              <a:rPr lang="en-US" sz="1400" b="1" dirty="0" smtClean="0">
                <a:solidFill>
                  <a:srgbClr val="4A4644"/>
                </a:solidFill>
                <a:latin typeface="Arial" charset="0"/>
              </a:rPr>
              <a:t>-</a:t>
            </a:r>
            <a:r>
              <a:rPr lang="en-US" sz="14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Sinh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viên</a:t>
            </a:r>
            <a:r>
              <a:rPr lang="en-US" sz="1500" b="1" dirty="0" smtClean="0">
                <a:latin typeface="Arial" charset="0"/>
              </a:rPr>
              <a:t>, </a:t>
            </a:r>
            <a:r>
              <a:rPr lang="en-US" sz="1500" b="1" dirty="0" err="1" smtClean="0">
                <a:latin typeface="Arial" charset="0"/>
              </a:rPr>
              <a:t>cán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bộ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viên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chức</a:t>
            </a:r>
            <a:r>
              <a:rPr lang="en-US" sz="1500" b="1" dirty="0" smtClean="0">
                <a:latin typeface="Arial" charset="0"/>
              </a:rPr>
              <a:t>, </a:t>
            </a:r>
            <a:r>
              <a:rPr lang="en-US" sz="1500" b="1" dirty="0" err="1" smtClean="0">
                <a:latin typeface="Arial" charset="0"/>
              </a:rPr>
              <a:t>nhân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viên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Trường</a:t>
            </a:r>
            <a:r>
              <a:rPr lang="en-US" sz="1500" b="1" dirty="0" smtClean="0">
                <a:latin typeface="Arial" charset="0"/>
              </a:rPr>
              <a:t> ĐHKTKTCN</a:t>
            </a:r>
          </a:p>
          <a:p>
            <a:pPr algn="just"/>
            <a:r>
              <a:rPr lang="en-US" sz="1500" b="1" dirty="0" smtClean="0">
                <a:latin typeface="Arial" charset="0"/>
              </a:rPr>
              <a:t>- </a:t>
            </a:r>
            <a:r>
              <a:rPr lang="en-US" sz="1500" b="1" dirty="0" err="1" smtClean="0">
                <a:latin typeface="Arial" charset="0"/>
              </a:rPr>
              <a:t>Cán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bộ</a:t>
            </a:r>
            <a:r>
              <a:rPr lang="en-US" sz="1500" b="1" dirty="0" smtClean="0">
                <a:latin typeface="Arial" charset="0"/>
              </a:rPr>
              <a:t>, </a:t>
            </a:r>
            <a:r>
              <a:rPr lang="en-US" sz="1500" b="1" dirty="0" err="1" smtClean="0">
                <a:latin typeface="Arial" charset="0"/>
              </a:rPr>
              <a:t>nhận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viên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đang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làm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việc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cần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trang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bị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thêm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kiến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thức</a:t>
            </a:r>
            <a:r>
              <a:rPr lang="en-US" sz="1500" b="1" dirty="0" smtClean="0">
                <a:latin typeface="Arial" charset="0"/>
              </a:rPr>
              <a:t> tin </a:t>
            </a:r>
            <a:r>
              <a:rPr lang="en-US" sz="1500" b="1" dirty="0" err="1" smtClean="0">
                <a:latin typeface="Arial" charset="0"/>
              </a:rPr>
              <a:t>học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văn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phòng</a:t>
            </a:r>
            <a:r>
              <a:rPr lang="en-US" sz="1500" b="1" dirty="0" smtClean="0">
                <a:latin typeface="Arial" charset="0"/>
              </a:rPr>
              <a:t>;</a:t>
            </a:r>
          </a:p>
          <a:p>
            <a:pPr algn="just"/>
            <a:r>
              <a:rPr lang="en-US" sz="1500" b="1" dirty="0" smtClean="0">
                <a:latin typeface="Arial" charset="0"/>
              </a:rPr>
              <a:t>- </a:t>
            </a:r>
            <a:r>
              <a:rPr lang="en-US" sz="1500" b="1" dirty="0" err="1" smtClean="0">
                <a:latin typeface="Arial" charset="0"/>
              </a:rPr>
              <a:t>Viên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chức</a:t>
            </a:r>
            <a:r>
              <a:rPr lang="en-US" sz="1500" b="1" dirty="0" smtClean="0">
                <a:latin typeface="Arial" charset="0"/>
              </a:rPr>
              <a:t>, </a:t>
            </a:r>
            <a:r>
              <a:rPr lang="en-US" sz="1500" b="1" dirty="0" err="1" smtClean="0">
                <a:latin typeface="Arial" charset="0"/>
              </a:rPr>
              <a:t>công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chức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đang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công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tác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tại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các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cơ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quan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Nhà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nước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nhằm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hoàn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thiện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hồ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sơ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kỹ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năng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sử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dụng</a:t>
            </a:r>
            <a:r>
              <a:rPr lang="en-US" sz="1500" b="1" dirty="0" smtClean="0">
                <a:latin typeface="Arial" charset="0"/>
              </a:rPr>
              <a:t> CNTT </a:t>
            </a:r>
            <a:r>
              <a:rPr lang="en-US" sz="1500" b="1" dirty="0" err="1" smtClean="0">
                <a:latin typeface="Arial" charset="0"/>
              </a:rPr>
              <a:t>theo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đúng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các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tiêu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chuẩn</a:t>
            </a:r>
            <a:r>
              <a:rPr lang="en-US" sz="1500" b="1" dirty="0" smtClean="0">
                <a:latin typeface="Arial" charset="0"/>
              </a:rPr>
              <a:t> do </a:t>
            </a:r>
            <a:r>
              <a:rPr lang="en-US" sz="1500" b="1" dirty="0" err="1" smtClean="0">
                <a:latin typeface="Arial" charset="0"/>
              </a:rPr>
              <a:t>Cơ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quan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nhà</a:t>
            </a:r>
            <a:r>
              <a:rPr lang="en-US" sz="1500" b="1" dirty="0" smtClean="0">
                <a:latin typeface="Arial" charset="0"/>
              </a:rPr>
              <a:t> </a:t>
            </a:r>
            <a:r>
              <a:rPr lang="en-US" sz="1500" b="1" dirty="0" err="1" smtClean="0">
                <a:latin typeface="Arial" charset="0"/>
              </a:rPr>
              <a:t>nước</a:t>
            </a:r>
            <a:r>
              <a:rPr lang="en-US" sz="1500" b="1" dirty="0" smtClean="0">
                <a:latin typeface="Arial" charset="0"/>
              </a:rPr>
              <a:t> ban </a:t>
            </a:r>
            <a:r>
              <a:rPr lang="en-US" sz="1500" b="1" dirty="0" err="1" smtClean="0">
                <a:latin typeface="Arial" charset="0"/>
              </a:rPr>
              <a:t>hành</a:t>
            </a:r>
            <a:r>
              <a:rPr lang="en-US" sz="1500" b="1" dirty="0" smtClean="0">
                <a:latin typeface="Arial" charset="0"/>
              </a:rPr>
              <a:t>;</a:t>
            </a:r>
            <a:endParaRPr lang="en-US" sz="1500" b="1" dirty="0">
              <a:latin typeface="Arial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2894564" y="2686850"/>
            <a:ext cx="4177588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vi-VN" sz="14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Học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phí</a:t>
            </a:r>
            <a:r>
              <a:rPr lang="en-US" sz="1700" dirty="0" smtClean="0">
                <a:latin typeface="Arial" charset="0"/>
              </a:rPr>
              <a:t>: 1.200.000</a:t>
            </a:r>
          </a:p>
          <a:p>
            <a:r>
              <a:rPr lang="en-US" sz="1700" dirty="0" err="1" smtClean="0">
                <a:latin typeface="Arial" charset="0"/>
              </a:rPr>
              <a:t>Sau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khi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kết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thúc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khóa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học</a:t>
            </a:r>
            <a:r>
              <a:rPr lang="en-US" sz="1700" dirty="0" smtClean="0">
                <a:latin typeface="Arial" charset="0"/>
              </a:rPr>
              <a:t>, </a:t>
            </a:r>
            <a:r>
              <a:rPr lang="en-US" sz="1700" dirty="0" err="1" smtClean="0">
                <a:latin typeface="Arial" charset="0"/>
              </a:rPr>
              <a:t>học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viên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có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nhu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cầu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đăng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ký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thi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nộp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lệ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phí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thi</a:t>
            </a:r>
            <a:r>
              <a:rPr lang="en-US" sz="1700" dirty="0" smtClean="0">
                <a:latin typeface="Arial" charset="0"/>
              </a:rPr>
              <a:t> : 300.000đ</a:t>
            </a:r>
          </a:p>
          <a:p>
            <a:r>
              <a:rPr lang="en-US" sz="1700" dirty="0" err="1" smtClean="0">
                <a:latin typeface="Arial" charset="0"/>
              </a:rPr>
              <a:t>Thời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lượng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khóa</a:t>
            </a:r>
            <a:r>
              <a:rPr lang="en-US" sz="1700" dirty="0" smtClean="0">
                <a:latin typeface="Arial" charset="0"/>
              </a:rPr>
              <a:t> </a:t>
            </a:r>
            <a:r>
              <a:rPr lang="en-US" sz="1700" dirty="0" err="1" smtClean="0">
                <a:latin typeface="Arial" charset="0"/>
              </a:rPr>
              <a:t>học</a:t>
            </a:r>
            <a:r>
              <a:rPr lang="en-US" sz="1700" dirty="0" smtClean="0">
                <a:latin typeface="Arial" charset="0"/>
              </a:rPr>
              <a:t>: 60 </a:t>
            </a:r>
            <a:r>
              <a:rPr lang="en-US" sz="1700" dirty="0" err="1" smtClean="0">
                <a:latin typeface="Arial" charset="0"/>
              </a:rPr>
              <a:t>giờ</a:t>
            </a:r>
            <a:endParaRPr lang="en-US" sz="1700" dirty="0">
              <a:latin typeface="Arial" charset="0"/>
            </a:endParaRPr>
          </a:p>
        </p:txBody>
      </p:sp>
      <p:pic>
        <p:nvPicPr>
          <p:cNvPr id="17" name="Picture 5" descr="C:\Users\Administrator.MAGIC\Desktop\3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152" y="949233"/>
            <a:ext cx="5119848" cy="546898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1630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34850" y="1641941"/>
            <a:ext cx="3143843" cy="2768837"/>
            <a:chOff x="457200" y="1239996"/>
            <a:chExt cx="2177144" cy="2804886"/>
          </a:xfrm>
        </p:grpSpPr>
        <p:sp>
          <p:nvSpPr>
            <p:cNvPr id="29" name="Rectangle 28"/>
            <p:cNvSpPr/>
            <p:nvPr/>
          </p:nvSpPr>
          <p:spPr>
            <a:xfrm>
              <a:off x="457200" y="1239996"/>
              <a:ext cx="2177144" cy="2804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36316" y="1341073"/>
              <a:ext cx="2018913" cy="260092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059394" y="2867641"/>
            <a:ext cx="3068818" cy="2466975"/>
            <a:chOff x="457200" y="1239996"/>
            <a:chExt cx="2177144" cy="2804886"/>
          </a:xfrm>
        </p:grpSpPr>
        <p:sp>
          <p:nvSpPr>
            <p:cNvPr id="25" name="Rectangle 24"/>
            <p:cNvSpPr/>
            <p:nvPr/>
          </p:nvSpPr>
          <p:spPr>
            <a:xfrm>
              <a:off x="457200" y="1239996"/>
              <a:ext cx="2177144" cy="2804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36369" y="1341073"/>
              <a:ext cx="2018806" cy="260092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 flipV="1">
            <a:off x="2952399" y="2843547"/>
            <a:ext cx="2661670" cy="991234"/>
            <a:chOff x="4763053" y="2429435"/>
            <a:chExt cx="2840865" cy="833718"/>
          </a:xfrm>
        </p:grpSpPr>
        <p:sp>
          <p:nvSpPr>
            <p:cNvPr id="23" name="Freeform 22"/>
            <p:cNvSpPr/>
            <p:nvPr/>
          </p:nvSpPr>
          <p:spPr bwMode="gray">
            <a:xfrm>
              <a:off x="4770794" y="2429435"/>
              <a:ext cx="2833124" cy="768967"/>
            </a:xfrm>
            <a:custGeom>
              <a:avLst/>
              <a:gdLst>
                <a:gd name="connsiteX0" fmla="*/ 0 w 1205789"/>
                <a:gd name="connsiteY0" fmla="*/ 0 h 404774"/>
                <a:gd name="connsiteX1" fmla="*/ 1003402 w 1205789"/>
                <a:gd name="connsiteY1" fmla="*/ 0 h 404774"/>
                <a:gd name="connsiteX2" fmla="*/ 1205789 w 1205789"/>
                <a:gd name="connsiteY2" fmla="*/ 202387 h 404774"/>
                <a:gd name="connsiteX3" fmla="*/ 1003402 w 1205789"/>
                <a:gd name="connsiteY3" fmla="*/ 404774 h 404774"/>
                <a:gd name="connsiteX4" fmla="*/ 0 w 1205789"/>
                <a:gd name="connsiteY4" fmla="*/ 404774 h 404774"/>
                <a:gd name="connsiteX5" fmla="*/ 0 w 1205789"/>
                <a:gd name="connsiteY5" fmla="*/ 0 h 404774"/>
                <a:gd name="connsiteX0" fmla="*/ 7314 w 1213103"/>
                <a:gd name="connsiteY0" fmla="*/ 0 h 404774"/>
                <a:gd name="connsiteX1" fmla="*/ 1010716 w 1213103"/>
                <a:gd name="connsiteY1" fmla="*/ 0 h 404774"/>
                <a:gd name="connsiteX2" fmla="*/ 1213103 w 1213103"/>
                <a:gd name="connsiteY2" fmla="*/ 202387 h 404774"/>
                <a:gd name="connsiteX3" fmla="*/ 1010716 w 1213103"/>
                <a:gd name="connsiteY3" fmla="*/ 404774 h 404774"/>
                <a:gd name="connsiteX4" fmla="*/ 7314 w 1213103"/>
                <a:gd name="connsiteY4" fmla="*/ 404774 h 404774"/>
                <a:gd name="connsiteX5" fmla="*/ 0 w 1213103"/>
                <a:gd name="connsiteY5" fmla="*/ 131673 h 404774"/>
                <a:gd name="connsiteX6" fmla="*/ 7314 w 1213103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0 w 1295399"/>
                <a:gd name="connsiteY5" fmla="*/ 99974 h 404774"/>
                <a:gd name="connsiteX6" fmla="*/ 89610 w 1295399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60350 w 1295399"/>
                <a:gd name="connsiteY5" fmla="*/ 299923 h 404774"/>
                <a:gd name="connsiteX6" fmla="*/ 0 w 1295399"/>
                <a:gd name="connsiteY6" fmla="*/ 99974 h 404774"/>
                <a:gd name="connsiteX7" fmla="*/ 89610 w 1295399"/>
                <a:gd name="connsiteY7" fmla="*/ 0 h 4047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2367 h 483341"/>
                <a:gd name="connsiteX1" fmla="*/ 1093012 w 1295399"/>
                <a:gd name="connsiteY1" fmla="*/ 2367 h 483341"/>
                <a:gd name="connsiteX2" fmla="*/ 1295399 w 1295399"/>
                <a:gd name="connsiteY2" fmla="*/ 204754 h 483341"/>
                <a:gd name="connsiteX3" fmla="*/ 1093012 w 1295399"/>
                <a:gd name="connsiteY3" fmla="*/ 407141 h 483341"/>
                <a:gd name="connsiteX4" fmla="*/ 89610 w 1295399"/>
                <a:gd name="connsiteY4" fmla="*/ 407141 h 483341"/>
                <a:gd name="connsiteX5" fmla="*/ 0 w 1295399"/>
                <a:gd name="connsiteY5" fmla="*/ 483341 h 483341"/>
                <a:gd name="connsiteX6" fmla="*/ 0 w 1295399"/>
                <a:gd name="connsiteY6" fmla="*/ 102341 h 483341"/>
                <a:gd name="connsiteX7" fmla="*/ 89610 w 1295399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03929 w 1309718"/>
                <a:gd name="connsiteY4" fmla="*/ 404774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94046 w 1309718"/>
                <a:gd name="connsiteY0" fmla="*/ 2367 h 483679"/>
                <a:gd name="connsiteX1" fmla="*/ 1107331 w 1309718"/>
                <a:gd name="connsiteY1" fmla="*/ 2705 h 483679"/>
                <a:gd name="connsiteX2" fmla="*/ 1309718 w 1309718"/>
                <a:gd name="connsiteY2" fmla="*/ 205092 h 483679"/>
                <a:gd name="connsiteX3" fmla="*/ 1107331 w 1309718"/>
                <a:gd name="connsiteY3" fmla="*/ 407479 h 483679"/>
                <a:gd name="connsiteX4" fmla="*/ 137051 w 1309718"/>
                <a:gd name="connsiteY4" fmla="*/ 413144 h 483679"/>
                <a:gd name="connsiteX5" fmla="*/ 14319 w 1309718"/>
                <a:gd name="connsiteY5" fmla="*/ 483679 h 483679"/>
                <a:gd name="connsiteX6" fmla="*/ 14319 w 1309718"/>
                <a:gd name="connsiteY6" fmla="*/ 102679 h 483679"/>
                <a:gd name="connsiteX7" fmla="*/ 94046 w 1309718"/>
                <a:gd name="connsiteY7" fmla="*/ 2367 h 483679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11030 h 492342"/>
                <a:gd name="connsiteX1" fmla="*/ 1107331 w 1309718"/>
                <a:gd name="connsiteY1" fmla="*/ 11368 h 492342"/>
                <a:gd name="connsiteX2" fmla="*/ 1309718 w 1309718"/>
                <a:gd name="connsiteY2" fmla="*/ 213755 h 492342"/>
                <a:gd name="connsiteX3" fmla="*/ 1107331 w 1309718"/>
                <a:gd name="connsiteY3" fmla="*/ 416142 h 492342"/>
                <a:gd name="connsiteX4" fmla="*/ 137051 w 1309718"/>
                <a:gd name="connsiteY4" fmla="*/ 421807 h 492342"/>
                <a:gd name="connsiteX5" fmla="*/ 14319 w 1309718"/>
                <a:gd name="connsiteY5" fmla="*/ 492342 h 492342"/>
                <a:gd name="connsiteX6" fmla="*/ 14319 w 1309718"/>
                <a:gd name="connsiteY6" fmla="*/ 111342 h 492342"/>
                <a:gd name="connsiteX7" fmla="*/ 94046 w 1309718"/>
                <a:gd name="connsiteY7" fmla="*/ 11030 h 49234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81513 w 1297185"/>
                <a:gd name="connsiteY0" fmla="*/ 0 h 481312"/>
                <a:gd name="connsiteX1" fmla="*/ 1094798 w 1297185"/>
                <a:gd name="connsiteY1" fmla="*/ 338 h 481312"/>
                <a:gd name="connsiteX2" fmla="*/ 1297185 w 1297185"/>
                <a:gd name="connsiteY2" fmla="*/ 202725 h 481312"/>
                <a:gd name="connsiteX3" fmla="*/ 1094798 w 1297185"/>
                <a:gd name="connsiteY3" fmla="*/ 405112 h 481312"/>
                <a:gd name="connsiteX4" fmla="*/ 124518 w 1297185"/>
                <a:gd name="connsiteY4" fmla="*/ 410777 h 481312"/>
                <a:gd name="connsiteX5" fmla="*/ 1786 w 1297185"/>
                <a:gd name="connsiteY5" fmla="*/ 481312 h 481312"/>
                <a:gd name="connsiteX6" fmla="*/ 1786 w 1297185"/>
                <a:gd name="connsiteY6" fmla="*/ 100312 h 481312"/>
                <a:gd name="connsiteX7" fmla="*/ 81513 w 1297185"/>
                <a:gd name="connsiteY7" fmla="*/ 0 h 481312"/>
                <a:gd name="connsiteX0" fmla="*/ 79727 w 1295399"/>
                <a:gd name="connsiteY0" fmla="*/ 0 h 481312"/>
                <a:gd name="connsiteX1" fmla="*/ 1093012 w 1295399"/>
                <a:gd name="connsiteY1" fmla="*/ 338 h 481312"/>
                <a:gd name="connsiteX2" fmla="*/ 1295399 w 1295399"/>
                <a:gd name="connsiteY2" fmla="*/ 202725 h 481312"/>
                <a:gd name="connsiteX3" fmla="*/ 1093012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302292"/>
                <a:gd name="connsiteY0" fmla="*/ 0 h 481312"/>
                <a:gd name="connsiteX1" fmla="*/ 1134372 w 1302292"/>
                <a:gd name="connsiteY1" fmla="*/ 1301 h 481312"/>
                <a:gd name="connsiteX2" fmla="*/ 1295399 w 1302292"/>
                <a:gd name="connsiteY2" fmla="*/ 202725 h 481312"/>
                <a:gd name="connsiteX3" fmla="*/ 1093012 w 1302292"/>
                <a:gd name="connsiteY3" fmla="*/ 405112 h 481312"/>
                <a:gd name="connsiteX4" fmla="*/ 122732 w 1302292"/>
                <a:gd name="connsiteY4" fmla="*/ 410777 h 481312"/>
                <a:gd name="connsiteX5" fmla="*/ 0 w 1302292"/>
                <a:gd name="connsiteY5" fmla="*/ 481312 h 481312"/>
                <a:gd name="connsiteX6" fmla="*/ 0 w 1302292"/>
                <a:gd name="connsiteY6" fmla="*/ 100312 h 481312"/>
                <a:gd name="connsiteX7" fmla="*/ 79727 w 1302292"/>
                <a:gd name="connsiteY7" fmla="*/ 0 h 481312"/>
                <a:gd name="connsiteX0" fmla="*/ 79727 w 1295608"/>
                <a:gd name="connsiteY0" fmla="*/ 0 h 481312"/>
                <a:gd name="connsiteX1" fmla="*/ 1134372 w 1295608"/>
                <a:gd name="connsiteY1" fmla="*/ 1301 h 481312"/>
                <a:gd name="connsiteX2" fmla="*/ 1295399 w 1295608"/>
                <a:gd name="connsiteY2" fmla="*/ 202725 h 481312"/>
                <a:gd name="connsiteX3" fmla="*/ 1133118 w 1295608"/>
                <a:gd name="connsiteY3" fmla="*/ 405112 h 481312"/>
                <a:gd name="connsiteX4" fmla="*/ 122732 w 1295608"/>
                <a:gd name="connsiteY4" fmla="*/ 410777 h 481312"/>
                <a:gd name="connsiteX5" fmla="*/ 0 w 1295608"/>
                <a:gd name="connsiteY5" fmla="*/ 481312 h 481312"/>
                <a:gd name="connsiteX6" fmla="*/ 0 w 1295608"/>
                <a:gd name="connsiteY6" fmla="*/ 100312 h 481312"/>
                <a:gd name="connsiteX7" fmla="*/ 79727 w 1295608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56305 w 1295399"/>
                <a:gd name="connsiteY1" fmla="*/ 6114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5399" h="481312">
                  <a:moveTo>
                    <a:pt x="79727" y="0"/>
                  </a:moveTo>
                  <a:lnTo>
                    <a:pt x="1156305" y="6114"/>
                  </a:lnTo>
                  <a:lnTo>
                    <a:pt x="1295399" y="202725"/>
                  </a:lnTo>
                  <a:lnTo>
                    <a:pt x="1165078" y="406074"/>
                  </a:lnTo>
                  <a:lnTo>
                    <a:pt x="122732" y="410777"/>
                  </a:lnTo>
                  <a:cubicBezTo>
                    <a:pt x="78235" y="412895"/>
                    <a:pt x="11453" y="402374"/>
                    <a:pt x="0" y="481312"/>
                  </a:cubicBezTo>
                  <a:lnTo>
                    <a:pt x="0" y="100312"/>
                  </a:lnTo>
                  <a:cubicBezTo>
                    <a:pt x="721" y="14824"/>
                    <a:pt x="31644" y="5334"/>
                    <a:pt x="7972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57150" h="5715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/>
            </a:p>
          </p:txBody>
        </p:sp>
        <p:sp>
          <p:nvSpPr>
            <p:cNvPr id="24" name="Pie 23"/>
            <p:cNvSpPr/>
            <p:nvPr/>
          </p:nvSpPr>
          <p:spPr bwMode="gray">
            <a:xfrm>
              <a:off x="4763053" y="3084244"/>
              <a:ext cx="304685" cy="178909"/>
            </a:xfrm>
            <a:prstGeom prst="pie">
              <a:avLst>
                <a:gd name="adj1" fmla="val 5429925"/>
                <a:gd name="adj2" fmla="val 1620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18152" y="-25624"/>
            <a:ext cx="12210151" cy="64633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600" b="1" dirty="0">
                <a:solidFill>
                  <a:srgbClr val="002060"/>
                </a:solidFill>
                <a:latin typeface="Arial" charset="0"/>
              </a:rPr>
              <a:t>CÁC LỚP NGẮN HẠN VỀ TIẾNG ANH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1681" y="3879156"/>
            <a:ext cx="2987342" cy="2468562"/>
            <a:chOff x="457200" y="1239996"/>
            <a:chExt cx="2177144" cy="2804886"/>
          </a:xfrm>
        </p:grpSpPr>
        <p:sp>
          <p:nvSpPr>
            <p:cNvPr id="21" name="Rectangle 20"/>
            <p:cNvSpPr/>
            <p:nvPr/>
          </p:nvSpPr>
          <p:spPr>
            <a:xfrm>
              <a:off x="457200" y="1239996"/>
              <a:ext cx="2177144" cy="2804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36316" y="1341008"/>
              <a:ext cx="2018913" cy="2601059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 flipV="1">
            <a:off x="-32089" y="3878053"/>
            <a:ext cx="2540384" cy="993410"/>
            <a:chOff x="4763053" y="2429435"/>
            <a:chExt cx="2840865" cy="833718"/>
          </a:xfrm>
        </p:grpSpPr>
        <p:sp>
          <p:nvSpPr>
            <p:cNvPr id="19" name="Freeform 18"/>
            <p:cNvSpPr/>
            <p:nvPr/>
          </p:nvSpPr>
          <p:spPr bwMode="gray">
            <a:xfrm>
              <a:off x="4770794" y="2429435"/>
              <a:ext cx="2833124" cy="768967"/>
            </a:xfrm>
            <a:custGeom>
              <a:avLst/>
              <a:gdLst>
                <a:gd name="connsiteX0" fmla="*/ 0 w 1205789"/>
                <a:gd name="connsiteY0" fmla="*/ 0 h 404774"/>
                <a:gd name="connsiteX1" fmla="*/ 1003402 w 1205789"/>
                <a:gd name="connsiteY1" fmla="*/ 0 h 404774"/>
                <a:gd name="connsiteX2" fmla="*/ 1205789 w 1205789"/>
                <a:gd name="connsiteY2" fmla="*/ 202387 h 404774"/>
                <a:gd name="connsiteX3" fmla="*/ 1003402 w 1205789"/>
                <a:gd name="connsiteY3" fmla="*/ 404774 h 404774"/>
                <a:gd name="connsiteX4" fmla="*/ 0 w 1205789"/>
                <a:gd name="connsiteY4" fmla="*/ 404774 h 404774"/>
                <a:gd name="connsiteX5" fmla="*/ 0 w 1205789"/>
                <a:gd name="connsiteY5" fmla="*/ 0 h 404774"/>
                <a:gd name="connsiteX0" fmla="*/ 7314 w 1213103"/>
                <a:gd name="connsiteY0" fmla="*/ 0 h 404774"/>
                <a:gd name="connsiteX1" fmla="*/ 1010716 w 1213103"/>
                <a:gd name="connsiteY1" fmla="*/ 0 h 404774"/>
                <a:gd name="connsiteX2" fmla="*/ 1213103 w 1213103"/>
                <a:gd name="connsiteY2" fmla="*/ 202387 h 404774"/>
                <a:gd name="connsiteX3" fmla="*/ 1010716 w 1213103"/>
                <a:gd name="connsiteY3" fmla="*/ 404774 h 404774"/>
                <a:gd name="connsiteX4" fmla="*/ 7314 w 1213103"/>
                <a:gd name="connsiteY4" fmla="*/ 404774 h 404774"/>
                <a:gd name="connsiteX5" fmla="*/ 0 w 1213103"/>
                <a:gd name="connsiteY5" fmla="*/ 131673 h 404774"/>
                <a:gd name="connsiteX6" fmla="*/ 7314 w 1213103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0 w 1295399"/>
                <a:gd name="connsiteY5" fmla="*/ 99974 h 404774"/>
                <a:gd name="connsiteX6" fmla="*/ 89610 w 1295399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60350 w 1295399"/>
                <a:gd name="connsiteY5" fmla="*/ 299923 h 404774"/>
                <a:gd name="connsiteX6" fmla="*/ 0 w 1295399"/>
                <a:gd name="connsiteY6" fmla="*/ 99974 h 404774"/>
                <a:gd name="connsiteX7" fmla="*/ 89610 w 1295399"/>
                <a:gd name="connsiteY7" fmla="*/ 0 h 4047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2367 h 483341"/>
                <a:gd name="connsiteX1" fmla="*/ 1093012 w 1295399"/>
                <a:gd name="connsiteY1" fmla="*/ 2367 h 483341"/>
                <a:gd name="connsiteX2" fmla="*/ 1295399 w 1295399"/>
                <a:gd name="connsiteY2" fmla="*/ 204754 h 483341"/>
                <a:gd name="connsiteX3" fmla="*/ 1093012 w 1295399"/>
                <a:gd name="connsiteY3" fmla="*/ 407141 h 483341"/>
                <a:gd name="connsiteX4" fmla="*/ 89610 w 1295399"/>
                <a:gd name="connsiteY4" fmla="*/ 407141 h 483341"/>
                <a:gd name="connsiteX5" fmla="*/ 0 w 1295399"/>
                <a:gd name="connsiteY5" fmla="*/ 483341 h 483341"/>
                <a:gd name="connsiteX6" fmla="*/ 0 w 1295399"/>
                <a:gd name="connsiteY6" fmla="*/ 102341 h 483341"/>
                <a:gd name="connsiteX7" fmla="*/ 89610 w 1295399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03929 w 1309718"/>
                <a:gd name="connsiteY4" fmla="*/ 404774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94046 w 1309718"/>
                <a:gd name="connsiteY0" fmla="*/ 2367 h 483679"/>
                <a:gd name="connsiteX1" fmla="*/ 1107331 w 1309718"/>
                <a:gd name="connsiteY1" fmla="*/ 2705 h 483679"/>
                <a:gd name="connsiteX2" fmla="*/ 1309718 w 1309718"/>
                <a:gd name="connsiteY2" fmla="*/ 205092 h 483679"/>
                <a:gd name="connsiteX3" fmla="*/ 1107331 w 1309718"/>
                <a:gd name="connsiteY3" fmla="*/ 407479 h 483679"/>
                <a:gd name="connsiteX4" fmla="*/ 137051 w 1309718"/>
                <a:gd name="connsiteY4" fmla="*/ 413144 h 483679"/>
                <a:gd name="connsiteX5" fmla="*/ 14319 w 1309718"/>
                <a:gd name="connsiteY5" fmla="*/ 483679 h 483679"/>
                <a:gd name="connsiteX6" fmla="*/ 14319 w 1309718"/>
                <a:gd name="connsiteY6" fmla="*/ 102679 h 483679"/>
                <a:gd name="connsiteX7" fmla="*/ 94046 w 1309718"/>
                <a:gd name="connsiteY7" fmla="*/ 2367 h 483679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11030 h 492342"/>
                <a:gd name="connsiteX1" fmla="*/ 1107331 w 1309718"/>
                <a:gd name="connsiteY1" fmla="*/ 11368 h 492342"/>
                <a:gd name="connsiteX2" fmla="*/ 1309718 w 1309718"/>
                <a:gd name="connsiteY2" fmla="*/ 213755 h 492342"/>
                <a:gd name="connsiteX3" fmla="*/ 1107331 w 1309718"/>
                <a:gd name="connsiteY3" fmla="*/ 416142 h 492342"/>
                <a:gd name="connsiteX4" fmla="*/ 137051 w 1309718"/>
                <a:gd name="connsiteY4" fmla="*/ 421807 h 492342"/>
                <a:gd name="connsiteX5" fmla="*/ 14319 w 1309718"/>
                <a:gd name="connsiteY5" fmla="*/ 492342 h 492342"/>
                <a:gd name="connsiteX6" fmla="*/ 14319 w 1309718"/>
                <a:gd name="connsiteY6" fmla="*/ 111342 h 492342"/>
                <a:gd name="connsiteX7" fmla="*/ 94046 w 1309718"/>
                <a:gd name="connsiteY7" fmla="*/ 11030 h 49234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81513 w 1297185"/>
                <a:gd name="connsiteY0" fmla="*/ 0 h 481312"/>
                <a:gd name="connsiteX1" fmla="*/ 1094798 w 1297185"/>
                <a:gd name="connsiteY1" fmla="*/ 338 h 481312"/>
                <a:gd name="connsiteX2" fmla="*/ 1297185 w 1297185"/>
                <a:gd name="connsiteY2" fmla="*/ 202725 h 481312"/>
                <a:gd name="connsiteX3" fmla="*/ 1094798 w 1297185"/>
                <a:gd name="connsiteY3" fmla="*/ 405112 h 481312"/>
                <a:gd name="connsiteX4" fmla="*/ 124518 w 1297185"/>
                <a:gd name="connsiteY4" fmla="*/ 410777 h 481312"/>
                <a:gd name="connsiteX5" fmla="*/ 1786 w 1297185"/>
                <a:gd name="connsiteY5" fmla="*/ 481312 h 481312"/>
                <a:gd name="connsiteX6" fmla="*/ 1786 w 1297185"/>
                <a:gd name="connsiteY6" fmla="*/ 100312 h 481312"/>
                <a:gd name="connsiteX7" fmla="*/ 81513 w 1297185"/>
                <a:gd name="connsiteY7" fmla="*/ 0 h 481312"/>
                <a:gd name="connsiteX0" fmla="*/ 79727 w 1295399"/>
                <a:gd name="connsiteY0" fmla="*/ 0 h 481312"/>
                <a:gd name="connsiteX1" fmla="*/ 1093012 w 1295399"/>
                <a:gd name="connsiteY1" fmla="*/ 338 h 481312"/>
                <a:gd name="connsiteX2" fmla="*/ 1295399 w 1295399"/>
                <a:gd name="connsiteY2" fmla="*/ 202725 h 481312"/>
                <a:gd name="connsiteX3" fmla="*/ 1093012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302292"/>
                <a:gd name="connsiteY0" fmla="*/ 0 h 481312"/>
                <a:gd name="connsiteX1" fmla="*/ 1134372 w 1302292"/>
                <a:gd name="connsiteY1" fmla="*/ 1301 h 481312"/>
                <a:gd name="connsiteX2" fmla="*/ 1295399 w 1302292"/>
                <a:gd name="connsiteY2" fmla="*/ 202725 h 481312"/>
                <a:gd name="connsiteX3" fmla="*/ 1093012 w 1302292"/>
                <a:gd name="connsiteY3" fmla="*/ 405112 h 481312"/>
                <a:gd name="connsiteX4" fmla="*/ 122732 w 1302292"/>
                <a:gd name="connsiteY4" fmla="*/ 410777 h 481312"/>
                <a:gd name="connsiteX5" fmla="*/ 0 w 1302292"/>
                <a:gd name="connsiteY5" fmla="*/ 481312 h 481312"/>
                <a:gd name="connsiteX6" fmla="*/ 0 w 1302292"/>
                <a:gd name="connsiteY6" fmla="*/ 100312 h 481312"/>
                <a:gd name="connsiteX7" fmla="*/ 79727 w 1302292"/>
                <a:gd name="connsiteY7" fmla="*/ 0 h 481312"/>
                <a:gd name="connsiteX0" fmla="*/ 79727 w 1295608"/>
                <a:gd name="connsiteY0" fmla="*/ 0 h 481312"/>
                <a:gd name="connsiteX1" fmla="*/ 1134372 w 1295608"/>
                <a:gd name="connsiteY1" fmla="*/ 1301 h 481312"/>
                <a:gd name="connsiteX2" fmla="*/ 1295399 w 1295608"/>
                <a:gd name="connsiteY2" fmla="*/ 202725 h 481312"/>
                <a:gd name="connsiteX3" fmla="*/ 1133118 w 1295608"/>
                <a:gd name="connsiteY3" fmla="*/ 405112 h 481312"/>
                <a:gd name="connsiteX4" fmla="*/ 122732 w 1295608"/>
                <a:gd name="connsiteY4" fmla="*/ 410777 h 481312"/>
                <a:gd name="connsiteX5" fmla="*/ 0 w 1295608"/>
                <a:gd name="connsiteY5" fmla="*/ 481312 h 481312"/>
                <a:gd name="connsiteX6" fmla="*/ 0 w 1295608"/>
                <a:gd name="connsiteY6" fmla="*/ 100312 h 481312"/>
                <a:gd name="connsiteX7" fmla="*/ 79727 w 1295608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56305 w 1295399"/>
                <a:gd name="connsiteY1" fmla="*/ 6114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5399" h="481312">
                  <a:moveTo>
                    <a:pt x="79727" y="0"/>
                  </a:moveTo>
                  <a:lnTo>
                    <a:pt x="1156305" y="6114"/>
                  </a:lnTo>
                  <a:lnTo>
                    <a:pt x="1295399" y="202725"/>
                  </a:lnTo>
                  <a:lnTo>
                    <a:pt x="1165078" y="406074"/>
                  </a:lnTo>
                  <a:lnTo>
                    <a:pt x="122732" y="410777"/>
                  </a:lnTo>
                  <a:cubicBezTo>
                    <a:pt x="78235" y="412895"/>
                    <a:pt x="11453" y="402374"/>
                    <a:pt x="0" y="481312"/>
                  </a:cubicBezTo>
                  <a:lnTo>
                    <a:pt x="0" y="100312"/>
                  </a:lnTo>
                  <a:cubicBezTo>
                    <a:pt x="721" y="14824"/>
                    <a:pt x="31644" y="5334"/>
                    <a:pt x="7972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69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57150" h="5715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/>
            </a:p>
          </p:txBody>
        </p:sp>
        <p:sp>
          <p:nvSpPr>
            <p:cNvPr id="20" name="Pie 19"/>
            <p:cNvSpPr/>
            <p:nvPr/>
          </p:nvSpPr>
          <p:spPr bwMode="gray">
            <a:xfrm>
              <a:off x="4763053" y="3083859"/>
              <a:ext cx="304685" cy="179294"/>
            </a:xfrm>
            <a:prstGeom prst="pie">
              <a:avLst>
                <a:gd name="adj1" fmla="val 5429925"/>
                <a:gd name="adj2" fmla="val 1620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Box 28"/>
          <p:cNvSpPr txBox="1"/>
          <p:nvPr/>
        </p:nvSpPr>
        <p:spPr>
          <a:xfrm>
            <a:off x="455125" y="4126176"/>
            <a:ext cx="164645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 err="1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Lớp</a:t>
            </a:r>
            <a:r>
              <a:rPr lang="en-US" dirty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luyện</a:t>
            </a:r>
            <a:r>
              <a:rPr lang="en-US" dirty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thi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TOEIC A (400+)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3463607" y="3091606"/>
            <a:ext cx="2072473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 err="1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Lớp</a:t>
            </a:r>
            <a:r>
              <a:rPr lang="en-US" dirty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luyện</a:t>
            </a:r>
            <a:r>
              <a:rPr lang="en-US" dirty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thi</a:t>
            </a:r>
            <a:r>
              <a:rPr lang="en-US" dirty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dirty="0" smtClean="0">
              <a:solidFill>
                <a:srgbClr val="00206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TOEIC B </a:t>
            </a:r>
            <a:r>
              <a:rPr lang="en-US" dirty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450</a:t>
            </a:r>
            <a:r>
              <a:rPr lang="en-US" dirty="0">
                <a:solidFill>
                  <a:srgbClr val="00206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+)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24275" y="4936833"/>
            <a:ext cx="27420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Học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2.000.000đ</a:t>
            </a:r>
          </a:p>
          <a:p>
            <a:pPr algn="ctr"/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Thời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lượng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75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giờ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Lệ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Nộp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theo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quy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định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của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đơn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vị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tổ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chức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endParaRPr 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SV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Trường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được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giảm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giá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161604" y="3877735"/>
            <a:ext cx="275900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Học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2.400.000đ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Thời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lượng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75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giờ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Lệ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Nộp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theo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quy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định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của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đơn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vị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tổ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chức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SV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Trường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được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giảm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giá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4534469" y="5598552"/>
            <a:ext cx="1959173" cy="1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491012" y="4805554"/>
            <a:ext cx="0" cy="792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491012" y="4779818"/>
            <a:ext cx="3051999" cy="25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9541493" y="3955207"/>
            <a:ext cx="1519" cy="824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9541493" y="3934529"/>
            <a:ext cx="1857704" cy="24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79555" y="3433030"/>
            <a:ext cx="1721606" cy="8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2598610" y="2343349"/>
            <a:ext cx="24938" cy="11061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620283" y="2343349"/>
            <a:ext cx="2816241" cy="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429464" y="1221971"/>
            <a:ext cx="7060" cy="1109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429464" y="1221971"/>
            <a:ext cx="28976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Donut 60"/>
          <p:cNvSpPr/>
          <p:nvPr/>
        </p:nvSpPr>
        <p:spPr>
          <a:xfrm>
            <a:off x="754932" y="3355738"/>
            <a:ext cx="153690" cy="17121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Donut 61"/>
          <p:cNvSpPr/>
          <p:nvPr/>
        </p:nvSpPr>
        <p:spPr>
          <a:xfrm>
            <a:off x="11399197" y="3849215"/>
            <a:ext cx="153690" cy="17121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Donut 62"/>
          <p:cNvSpPr/>
          <p:nvPr/>
        </p:nvSpPr>
        <p:spPr>
          <a:xfrm>
            <a:off x="4387415" y="5512947"/>
            <a:ext cx="153690" cy="17121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Donut 63"/>
          <p:cNvSpPr/>
          <p:nvPr/>
        </p:nvSpPr>
        <p:spPr>
          <a:xfrm>
            <a:off x="8336410" y="1123003"/>
            <a:ext cx="153690" cy="17121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0" y="589641"/>
            <a:ext cx="12191999" cy="14937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113354" y="614053"/>
            <a:ext cx="3087731" cy="2759562"/>
            <a:chOff x="457200" y="1239996"/>
            <a:chExt cx="2177144" cy="2804886"/>
          </a:xfrm>
        </p:grpSpPr>
        <p:sp>
          <p:nvSpPr>
            <p:cNvPr id="33" name="Rectangle 32"/>
            <p:cNvSpPr/>
            <p:nvPr/>
          </p:nvSpPr>
          <p:spPr>
            <a:xfrm>
              <a:off x="457200" y="1239996"/>
              <a:ext cx="2177144" cy="2804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36316" y="1341008"/>
              <a:ext cx="2018913" cy="260105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 flipV="1">
            <a:off x="9022261" y="589686"/>
            <a:ext cx="3020206" cy="1373461"/>
            <a:chOff x="4763053" y="2429435"/>
            <a:chExt cx="2840865" cy="833718"/>
          </a:xfrm>
        </p:grpSpPr>
        <p:sp>
          <p:nvSpPr>
            <p:cNvPr id="31" name="Freeform 30"/>
            <p:cNvSpPr/>
            <p:nvPr/>
          </p:nvSpPr>
          <p:spPr bwMode="gray">
            <a:xfrm>
              <a:off x="4770794" y="2429435"/>
              <a:ext cx="2833124" cy="768967"/>
            </a:xfrm>
            <a:custGeom>
              <a:avLst/>
              <a:gdLst>
                <a:gd name="connsiteX0" fmla="*/ 0 w 1205789"/>
                <a:gd name="connsiteY0" fmla="*/ 0 h 404774"/>
                <a:gd name="connsiteX1" fmla="*/ 1003402 w 1205789"/>
                <a:gd name="connsiteY1" fmla="*/ 0 h 404774"/>
                <a:gd name="connsiteX2" fmla="*/ 1205789 w 1205789"/>
                <a:gd name="connsiteY2" fmla="*/ 202387 h 404774"/>
                <a:gd name="connsiteX3" fmla="*/ 1003402 w 1205789"/>
                <a:gd name="connsiteY3" fmla="*/ 404774 h 404774"/>
                <a:gd name="connsiteX4" fmla="*/ 0 w 1205789"/>
                <a:gd name="connsiteY4" fmla="*/ 404774 h 404774"/>
                <a:gd name="connsiteX5" fmla="*/ 0 w 1205789"/>
                <a:gd name="connsiteY5" fmla="*/ 0 h 404774"/>
                <a:gd name="connsiteX0" fmla="*/ 7314 w 1213103"/>
                <a:gd name="connsiteY0" fmla="*/ 0 h 404774"/>
                <a:gd name="connsiteX1" fmla="*/ 1010716 w 1213103"/>
                <a:gd name="connsiteY1" fmla="*/ 0 h 404774"/>
                <a:gd name="connsiteX2" fmla="*/ 1213103 w 1213103"/>
                <a:gd name="connsiteY2" fmla="*/ 202387 h 404774"/>
                <a:gd name="connsiteX3" fmla="*/ 1010716 w 1213103"/>
                <a:gd name="connsiteY3" fmla="*/ 404774 h 404774"/>
                <a:gd name="connsiteX4" fmla="*/ 7314 w 1213103"/>
                <a:gd name="connsiteY4" fmla="*/ 404774 h 404774"/>
                <a:gd name="connsiteX5" fmla="*/ 0 w 1213103"/>
                <a:gd name="connsiteY5" fmla="*/ 131673 h 404774"/>
                <a:gd name="connsiteX6" fmla="*/ 7314 w 1213103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0 w 1295399"/>
                <a:gd name="connsiteY5" fmla="*/ 99974 h 404774"/>
                <a:gd name="connsiteX6" fmla="*/ 89610 w 1295399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60350 w 1295399"/>
                <a:gd name="connsiteY5" fmla="*/ 299923 h 404774"/>
                <a:gd name="connsiteX6" fmla="*/ 0 w 1295399"/>
                <a:gd name="connsiteY6" fmla="*/ 99974 h 404774"/>
                <a:gd name="connsiteX7" fmla="*/ 89610 w 1295399"/>
                <a:gd name="connsiteY7" fmla="*/ 0 h 4047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2367 h 483341"/>
                <a:gd name="connsiteX1" fmla="*/ 1093012 w 1295399"/>
                <a:gd name="connsiteY1" fmla="*/ 2367 h 483341"/>
                <a:gd name="connsiteX2" fmla="*/ 1295399 w 1295399"/>
                <a:gd name="connsiteY2" fmla="*/ 204754 h 483341"/>
                <a:gd name="connsiteX3" fmla="*/ 1093012 w 1295399"/>
                <a:gd name="connsiteY3" fmla="*/ 407141 h 483341"/>
                <a:gd name="connsiteX4" fmla="*/ 89610 w 1295399"/>
                <a:gd name="connsiteY4" fmla="*/ 407141 h 483341"/>
                <a:gd name="connsiteX5" fmla="*/ 0 w 1295399"/>
                <a:gd name="connsiteY5" fmla="*/ 483341 h 483341"/>
                <a:gd name="connsiteX6" fmla="*/ 0 w 1295399"/>
                <a:gd name="connsiteY6" fmla="*/ 102341 h 483341"/>
                <a:gd name="connsiteX7" fmla="*/ 89610 w 1295399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03929 w 1309718"/>
                <a:gd name="connsiteY4" fmla="*/ 404774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94046 w 1309718"/>
                <a:gd name="connsiteY0" fmla="*/ 2367 h 483679"/>
                <a:gd name="connsiteX1" fmla="*/ 1107331 w 1309718"/>
                <a:gd name="connsiteY1" fmla="*/ 2705 h 483679"/>
                <a:gd name="connsiteX2" fmla="*/ 1309718 w 1309718"/>
                <a:gd name="connsiteY2" fmla="*/ 205092 h 483679"/>
                <a:gd name="connsiteX3" fmla="*/ 1107331 w 1309718"/>
                <a:gd name="connsiteY3" fmla="*/ 407479 h 483679"/>
                <a:gd name="connsiteX4" fmla="*/ 137051 w 1309718"/>
                <a:gd name="connsiteY4" fmla="*/ 413144 h 483679"/>
                <a:gd name="connsiteX5" fmla="*/ 14319 w 1309718"/>
                <a:gd name="connsiteY5" fmla="*/ 483679 h 483679"/>
                <a:gd name="connsiteX6" fmla="*/ 14319 w 1309718"/>
                <a:gd name="connsiteY6" fmla="*/ 102679 h 483679"/>
                <a:gd name="connsiteX7" fmla="*/ 94046 w 1309718"/>
                <a:gd name="connsiteY7" fmla="*/ 2367 h 483679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11030 h 492342"/>
                <a:gd name="connsiteX1" fmla="*/ 1107331 w 1309718"/>
                <a:gd name="connsiteY1" fmla="*/ 11368 h 492342"/>
                <a:gd name="connsiteX2" fmla="*/ 1309718 w 1309718"/>
                <a:gd name="connsiteY2" fmla="*/ 213755 h 492342"/>
                <a:gd name="connsiteX3" fmla="*/ 1107331 w 1309718"/>
                <a:gd name="connsiteY3" fmla="*/ 416142 h 492342"/>
                <a:gd name="connsiteX4" fmla="*/ 137051 w 1309718"/>
                <a:gd name="connsiteY4" fmla="*/ 421807 h 492342"/>
                <a:gd name="connsiteX5" fmla="*/ 14319 w 1309718"/>
                <a:gd name="connsiteY5" fmla="*/ 492342 h 492342"/>
                <a:gd name="connsiteX6" fmla="*/ 14319 w 1309718"/>
                <a:gd name="connsiteY6" fmla="*/ 111342 h 492342"/>
                <a:gd name="connsiteX7" fmla="*/ 94046 w 1309718"/>
                <a:gd name="connsiteY7" fmla="*/ 11030 h 49234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81513 w 1297185"/>
                <a:gd name="connsiteY0" fmla="*/ 0 h 481312"/>
                <a:gd name="connsiteX1" fmla="*/ 1094798 w 1297185"/>
                <a:gd name="connsiteY1" fmla="*/ 338 h 481312"/>
                <a:gd name="connsiteX2" fmla="*/ 1297185 w 1297185"/>
                <a:gd name="connsiteY2" fmla="*/ 202725 h 481312"/>
                <a:gd name="connsiteX3" fmla="*/ 1094798 w 1297185"/>
                <a:gd name="connsiteY3" fmla="*/ 405112 h 481312"/>
                <a:gd name="connsiteX4" fmla="*/ 124518 w 1297185"/>
                <a:gd name="connsiteY4" fmla="*/ 410777 h 481312"/>
                <a:gd name="connsiteX5" fmla="*/ 1786 w 1297185"/>
                <a:gd name="connsiteY5" fmla="*/ 481312 h 481312"/>
                <a:gd name="connsiteX6" fmla="*/ 1786 w 1297185"/>
                <a:gd name="connsiteY6" fmla="*/ 100312 h 481312"/>
                <a:gd name="connsiteX7" fmla="*/ 81513 w 1297185"/>
                <a:gd name="connsiteY7" fmla="*/ 0 h 481312"/>
                <a:gd name="connsiteX0" fmla="*/ 79727 w 1295399"/>
                <a:gd name="connsiteY0" fmla="*/ 0 h 481312"/>
                <a:gd name="connsiteX1" fmla="*/ 1093012 w 1295399"/>
                <a:gd name="connsiteY1" fmla="*/ 338 h 481312"/>
                <a:gd name="connsiteX2" fmla="*/ 1295399 w 1295399"/>
                <a:gd name="connsiteY2" fmla="*/ 202725 h 481312"/>
                <a:gd name="connsiteX3" fmla="*/ 1093012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302292"/>
                <a:gd name="connsiteY0" fmla="*/ 0 h 481312"/>
                <a:gd name="connsiteX1" fmla="*/ 1134372 w 1302292"/>
                <a:gd name="connsiteY1" fmla="*/ 1301 h 481312"/>
                <a:gd name="connsiteX2" fmla="*/ 1295399 w 1302292"/>
                <a:gd name="connsiteY2" fmla="*/ 202725 h 481312"/>
                <a:gd name="connsiteX3" fmla="*/ 1093012 w 1302292"/>
                <a:gd name="connsiteY3" fmla="*/ 405112 h 481312"/>
                <a:gd name="connsiteX4" fmla="*/ 122732 w 1302292"/>
                <a:gd name="connsiteY4" fmla="*/ 410777 h 481312"/>
                <a:gd name="connsiteX5" fmla="*/ 0 w 1302292"/>
                <a:gd name="connsiteY5" fmla="*/ 481312 h 481312"/>
                <a:gd name="connsiteX6" fmla="*/ 0 w 1302292"/>
                <a:gd name="connsiteY6" fmla="*/ 100312 h 481312"/>
                <a:gd name="connsiteX7" fmla="*/ 79727 w 1302292"/>
                <a:gd name="connsiteY7" fmla="*/ 0 h 481312"/>
                <a:gd name="connsiteX0" fmla="*/ 79727 w 1295608"/>
                <a:gd name="connsiteY0" fmla="*/ 0 h 481312"/>
                <a:gd name="connsiteX1" fmla="*/ 1134372 w 1295608"/>
                <a:gd name="connsiteY1" fmla="*/ 1301 h 481312"/>
                <a:gd name="connsiteX2" fmla="*/ 1295399 w 1295608"/>
                <a:gd name="connsiteY2" fmla="*/ 202725 h 481312"/>
                <a:gd name="connsiteX3" fmla="*/ 1133118 w 1295608"/>
                <a:gd name="connsiteY3" fmla="*/ 405112 h 481312"/>
                <a:gd name="connsiteX4" fmla="*/ 122732 w 1295608"/>
                <a:gd name="connsiteY4" fmla="*/ 410777 h 481312"/>
                <a:gd name="connsiteX5" fmla="*/ 0 w 1295608"/>
                <a:gd name="connsiteY5" fmla="*/ 481312 h 481312"/>
                <a:gd name="connsiteX6" fmla="*/ 0 w 1295608"/>
                <a:gd name="connsiteY6" fmla="*/ 100312 h 481312"/>
                <a:gd name="connsiteX7" fmla="*/ 79727 w 1295608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56305 w 1295399"/>
                <a:gd name="connsiteY1" fmla="*/ 6114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5399" h="481312">
                  <a:moveTo>
                    <a:pt x="79727" y="0"/>
                  </a:moveTo>
                  <a:lnTo>
                    <a:pt x="1156305" y="6114"/>
                  </a:lnTo>
                  <a:lnTo>
                    <a:pt x="1295399" y="202725"/>
                  </a:lnTo>
                  <a:lnTo>
                    <a:pt x="1165078" y="406074"/>
                  </a:lnTo>
                  <a:lnTo>
                    <a:pt x="122732" y="410777"/>
                  </a:lnTo>
                  <a:cubicBezTo>
                    <a:pt x="78235" y="412895"/>
                    <a:pt x="11453" y="402374"/>
                    <a:pt x="0" y="481312"/>
                  </a:cubicBezTo>
                  <a:lnTo>
                    <a:pt x="0" y="100312"/>
                  </a:lnTo>
                  <a:cubicBezTo>
                    <a:pt x="721" y="14824"/>
                    <a:pt x="31644" y="5334"/>
                    <a:pt x="7972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57150" h="5715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/>
            </a:p>
          </p:txBody>
        </p:sp>
        <p:sp>
          <p:nvSpPr>
            <p:cNvPr id="32" name="Pie 31"/>
            <p:cNvSpPr/>
            <p:nvPr/>
          </p:nvSpPr>
          <p:spPr bwMode="gray">
            <a:xfrm>
              <a:off x="4763053" y="3083859"/>
              <a:ext cx="304685" cy="179294"/>
            </a:xfrm>
            <a:prstGeom prst="pie">
              <a:avLst>
                <a:gd name="adj1" fmla="val 5429925"/>
                <a:gd name="adj2" fmla="val 1620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31"/>
          <p:cNvSpPr txBox="1"/>
          <p:nvPr/>
        </p:nvSpPr>
        <p:spPr>
          <a:xfrm>
            <a:off x="9421627" y="837257"/>
            <a:ext cx="2515509" cy="11912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Lớp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bồi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dưỡng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luyện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thi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bậc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3/6 </a:t>
            </a:r>
            <a:r>
              <a:rPr lang="en-US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theo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KNLNN 6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bậc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dùng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Việt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Nam</a:t>
            </a:r>
            <a:endParaRPr lang="en-US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9321104" y="2117904"/>
            <a:ext cx="271655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Học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2.400.000đ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Thời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lượng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75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giờ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Lệ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Nộp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theo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quy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định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của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đơn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vị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tổ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chức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vi-V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.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194176" y="3085557"/>
            <a:ext cx="284214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Học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2.000.000đ</a:t>
            </a:r>
          </a:p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Thời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lượng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75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giờ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Lệ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phí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: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Nộp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theo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quy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định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của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đơn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vị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tổ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chức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thi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  <a:p>
            <a:pPr algn="ctr"/>
            <a:r>
              <a:rPr lang="vi-V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</a:rPr>
              <a:t>.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 flipV="1">
            <a:off x="5875527" y="1635422"/>
            <a:ext cx="2971062" cy="1407456"/>
            <a:chOff x="4763053" y="2429435"/>
            <a:chExt cx="2840865" cy="833718"/>
          </a:xfrm>
        </p:grpSpPr>
        <p:sp>
          <p:nvSpPr>
            <p:cNvPr id="27" name="Freeform 26"/>
            <p:cNvSpPr/>
            <p:nvPr/>
          </p:nvSpPr>
          <p:spPr bwMode="gray">
            <a:xfrm>
              <a:off x="4770794" y="2429435"/>
              <a:ext cx="2833124" cy="768967"/>
            </a:xfrm>
            <a:custGeom>
              <a:avLst/>
              <a:gdLst>
                <a:gd name="connsiteX0" fmla="*/ 0 w 1205789"/>
                <a:gd name="connsiteY0" fmla="*/ 0 h 404774"/>
                <a:gd name="connsiteX1" fmla="*/ 1003402 w 1205789"/>
                <a:gd name="connsiteY1" fmla="*/ 0 h 404774"/>
                <a:gd name="connsiteX2" fmla="*/ 1205789 w 1205789"/>
                <a:gd name="connsiteY2" fmla="*/ 202387 h 404774"/>
                <a:gd name="connsiteX3" fmla="*/ 1003402 w 1205789"/>
                <a:gd name="connsiteY3" fmla="*/ 404774 h 404774"/>
                <a:gd name="connsiteX4" fmla="*/ 0 w 1205789"/>
                <a:gd name="connsiteY4" fmla="*/ 404774 h 404774"/>
                <a:gd name="connsiteX5" fmla="*/ 0 w 1205789"/>
                <a:gd name="connsiteY5" fmla="*/ 0 h 404774"/>
                <a:gd name="connsiteX0" fmla="*/ 7314 w 1213103"/>
                <a:gd name="connsiteY0" fmla="*/ 0 h 404774"/>
                <a:gd name="connsiteX1" fmla="*/ 1010716 w 1213103"/>
                <a:gd name="connsiteY1" fmla="*/ 0 h 404774"/>
                <a:gd name="connsiteX2" fmla="*/ 1213103 w 1213103"/>
                <a:gd name="connsiteY2" fmla="*/ 202387 h 404774"/>
                <a:gd name="connsiteX3" fmla="*/ 1010716 w 1213103"/>
                <a:gd name="connsiteY3" fmla="*/ 404774 h 404774"/>
                <a:gd name="connsiteX4" fmla="*/ 7314 w 1213103"/>
                <a:gd name="connsiteY4" fmla="*/ 404774 h 404774"/>
                <a:gd name="connsiteX5" fmla="*/ 0 w 1213103"/>
                <a:gd name="connsiteY5" fmla="*/ 131673 h 404774"/>
                <a:gd name="connsiteX6" fmla="*/ 7314 w 1213103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0 w 1295399"/>
                <a:gd name="connsiteY5" fmla="*/ 99974 h 404774"/>
                <a:gd name="connsiteX6" fmla="*/ 89610 w 1295399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60350 w 1295399"/>
                <a:gd name="connsiteY5" fmla="*/ 299923 h 404774"/>
                <a:gd name="connsiteX6" fmla="*/ 0 w 1295399"/>
                <a:gd name="connsiteY6" fmla="*/ 99974 h 404774"/>
                <a:gd name="connsiteX7" fmla="*/ 89610 w 1295399"/>
                <a:gd name="connsiteY7" fmla="*/ 0 h 4047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2367 h 483341"/>
                <a:gd name="connsiteX1" fmla="*/ 1093012 w 1295399"/>
                <a:gd name="connsiteY1" fmla="*/ 2367 h 483341"/>
                <a:gd name="connsiteX2" fmla="*/ 1295399 w 1295399"/>
                <a:gd name="connsiteY2" fmla="*/ 204754 h 483341"/>
                <a:gd name="connsiteX3" fmla="*/ 1093012 w 1295399"/>
                <a:gd name="connsiteY3" fmla="*/ 407141 h 483341"/>
                <a:gd name="connsiteX4" fmla="*/ 89610 w 1295399"/>
                <a:gd name="connsiteY4" fmla="*/ 407141 h 483341"/>
                <a:gd name="connsiteX5" fmla="*/ 0 w 1295399"/>
                <a:gd name="connsiteY5" fmla="*/ 483341 h 483341"/>
                <a:gd name="connsiteX6" fmla="*/ 0 w 1295399"/>
                <a:gd name="connsiteY6" fmla="*/ 102341 h 483341"/>
                <a:gd name="connsiteX7" fmla="*/ 89610 w 1295399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03929 w 1309718"/>
                <a:gd name="connsiteY4" fmla="*/ 404774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94046 w 1309718"/>
                <a:gd name="connsiteY0" fmla="*/ 2367 h 483679"/>
                <a:gd name="connsiteX1" fmla="*/ 1107331 w 1309718"/>
                <a:gd name="connsiteY1" fmla="*/ 2705 h 483679"/>
                <a:gd name="connsiteX2" fmla="*/ 1309718 w 1309718"/>
                <a:gd name="connsiteY2" fmla="*/ 205092 h 483679"/>
                <a:gd name="connsiteX3" fmla="*/ 1107331 w 1309718"/>
                <a:gd name="connsiteY3" fmla="*/ 407479 h 483679"/>
                <a:gd name="connsiteX4" fmla="*/ 137051 w 1309718"/>
                <a:gd name="connsiteY4" fmla="*/ 413144 h 483679"/>
                <a:gd name="connsiteX5" fmla="*/ 14319 w 1309718"/>
                <a:gd name="connsiteY5" fmla="*/ 483679 h 483679"/>
                <a:gd name="connsiteX6" fmla="*/ 14319 w 1309718"/>
                <a:gd name="connsiteY6" fmla="*/ 102679 h 483679"/>
                <a:gd name="connsiteX7" fmla="*/ 94046 w 1309718"/>
                <a:gd name="connsiteY7" fmla="*/ 2367 h 483679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11030 h 492342"/>
                <a:gd name="connsiteX1" fmla="*/ 1107331 w 1309718"/>
                <a:gd name="connsiteY1" fmla="*/ 11368 h 492342"/>
                <a:gd name="connsiteX2" fmla="*/ 1309718 w 1309718"/>
                <a:gd name="connsiteY2" fmla="*/ 213755 h 492342"/>
                <a:gd name="connsiteX3" fmla="*/ 1107331 w 1309718"/>
                <a:gd name="connsiteY3" fmla="*/ 416142 h 492342"/>
                <a:gd name="connsiteX4" fmla="*/ 137051 w 1309718"/>
                <a:gd name="connsiteY4" fmla="*/ 421807 h 492342"/>
                <a:gd name="connsiteX5" fmla="*/ 14319 w 1309718"/>
                <a:gd name="connsiteY5" fmla="*/ 492342 h 492342"/>
                <a:gd name="connsiteX6" fmla="*/ 14319 w 1309718"/>
                <a:gd name="connsiteY6" fmla="*/ 111342 h 492342"/>
                <a:gd name="connsiteX7" fmla="*/ 94046 w 1309718"/>
                <a:gd name="connsiteY7" fmla="*/ 11030 h 49234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81513 w 1297185"/>
                <a:gd name="connsiteY0" fmla="*/ 0 h 481312"/>
                <a:gd name="connsiteX1" fmla="*/ 1094798 w 1297185"/>
                <a:gd name="connsiteY1" fmla="*/ 338 h 481312"/>
                <a:gd name="connsiteX2" fmla="*/ 1297185 w 1297185"/>
                <a:gd name="connsiteY2" fmla="*/ 202725 h 481312"/>
                <a:gd name="connsiteX3" fmla="*/ 1094798 w 1297185"/>
                <a:gd name="connsiteY3" fmla="*/ 405112 h 481312"/>
                <a:gd name="connsiteX4" fmla="*/ 124518 w 1297185"/>
                <a:gd name="connsiteY4" fmla="*/ 410777 h 481312"/>
                <a:gd name="connsiteX5" fmla="*/ 1786 w 1297185"/>
                <a:gd name="connsiteY5" fmla="*/ 481312 h 481312"/>
                <a:gd name="connsiteX6" fmla="*/ 1786 w 1297185"/>
                <a:gd name="connsiteY6" fmla="*/ 100312 h 481312"/>
                <a:gd name="connsiteX7" fmla="*/ 81513 w 1297185"/>
                <a:gd name="connsiteY7" fmla="*/ 0 h 481312"/>
                <a:gd name="connsiteX0" fmla="*/ 79727 w 1295399"/>
                <a:gd name="connsiteY0" fmla="*/ 0 h 481312"/>
                <a:gd name="connsiteX1" fmla="*/ 1093012 w 1295399"/>
                <a:gd name="connsiteY1" fmla="*/ 338 h 481312"/>
                <a:gd name="connsiteX2" fmla="*/ 1295399 w 1295399"/>
                <a:gd name="connsiteY2" fmla="*/ 202725 h 481312"/>
                <a:gd name="connsiteX3" fmla="*/ 1093012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302292"/>
                <a:gd name="connsiteY0" fmla="*/ 0 h 481312"/>
                <a:gd name="connsiteX1" fmla="*/ 1134372 w 1302292"/>
                <a:gd name="connsiteY1" fmla="*/ 1301 h 481312"/>
                <a:gd name="connsiteX2" fmla="*/ 1295399 w 1302292"/>
                <a:gd name="connsiteY2" fmla="*/ 202725 h 481312"/>
                <a:gd name="connsiteX3" fmla="*/ 1093012 w 1302292"/>
                <a:gd name="connsiteY3" fmla="*/ 405112 h 481312"/>
                <a:gd name="connsiteX4" fmla="*/ 122732 w 1302292"/>
                <a:gd name="connsiteY4" fmla="*/ 410777 h 481312"/>
                <a:gd name="connsiteX5" fmla="*/ 0 w 1302292"/>
                <a:gd name="connsiteY5" fmla="*/ 481312 h 481312"/>
                <a:gd name="connsiteX6" fmla="*/ 0 w 1302292"/>
                <a:gd name="connsiteY6" fmla="*/ 100312 h 481312"/>
                <a:gd name="connsiteX7" fmla="*/ 79727 w 1302292"/>
                <a:gd name="connsiteY7" fmla="*/ 0 h 481312"/>
                <a:gd name="connsiteX0" fmla="*/ 79727 w 1295608"/>
                <a:gd name="connsiteY0" fmla="*/ 0 h 481312"/>
                <a:gd name="connsiteX1" fmla="*/ 1134372 w 1295608"/>
                <a:gd name="connsiteY1" fmla="*/ 1301 h 481312"/>
                <a:gd name="connsiteX2" fmla="*/ 1295399 w 1295608"/>
                <a:gd name="connsiteY2" fmla="*/ 202725 h 481312"/>
                <a:gd name="connsiteX3" fmla="*/ 1133118 w 1295608"/>
                <a:gd name="connsiteY3" fmla="*/ 405112 h 481312"/>
                <a:gd name="connsiteX4" fmla="*/ 122732 w 1295608"/>
                <a:gd name="connsiteY4" fmla="*/ 410777 h 481312"/>
                <a:gd name="connsiteX5" fmla="*/ 0 w 1295608"/>
                <a:gd name="connsiteY5" fmla="*/ 481312 h 481312"/>
                <a:gd name="connsiteX6" fmla="*/ 0 w 1295608"/>
                <a:gd name="connsiteY6" fmla="*/ 100312 h 481312"/>
                <a:gd name="connsiteX7" fmla="*/ 79727 w 1295608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56305 w 1295399"/>
                <a:gd name="connsiteY1" fmla="*/ 6114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5399" h="481312">
                  <a:moveTo>
                    <a:pt x="79727" y="0"/>
                  </a:moveTo>
                  <a:lnTo>
                    <a:pt x="1156305" y="6114"/>
                  </a:lnTo>
                  <a:lnTo>
                    <a:pt x="1295399" y="202725"/>
                  </a:lnTo>
                  <a:lnTo>
                    <a:pt x="1165078" y="406074"/>
                  </a:lnTo>
                  <a:lnTo>
                    <a:pt x="122732" y="410777"/>
                  </a:lnTo>
                  <a:cubicBezTo>
                    <a:pt x="78235" y="412895"/>
                    <a:pt x="11453" y="402374"/>
                    <a:pt x="0" y="481312"/>
                  </a:cubicBezTo>
                  <a:lnTo>
                    <a:pt x="0" y="100312"/>
                  </a:lnTo>
                  <a:cubicBezTo>
                    <a:pt x="721" y="14824"/>
                    <a:pt x="31644" y="5334"/>
                    <a:pt x="7972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69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57150" h="5715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Pie 27"/>
            <p:cNvSpPr/>
            <p:nvPr/>
          </p:nvSpPr>
          <p:spPr bwMode="gray">
            <a:xfrm>
              <a:off x="4763053" y="3084244"/>
              <a:ext cx="304685" cy="178909"/>
            </a:xfrm>
            <a:prstGeom prst="pie">
              <a:avLst>
                <a:gd name="adj1" fmla="val 5429925"/>
                <a:gd name="adj2" fmla="val 1620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TextBox 30"/>
          <p:cNvSpPr txBox="1"/>
          <p:nvPr/>
        </p:nvSpPr>
        <p:spPr>
          <a:xfrm>
            <a:off x="6276251" y="1861587"/>
            <a:ext cx="2523369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Lớp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bồi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dưỡng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luyện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thi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bậc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2/6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theo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KNLNN 6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bậc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dùng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Việt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Nam</a:t>
            </a:r>
            <a:endParaRPr lang="en-US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-2872" y="727158"/>
            <a:ext cx="5022334" cy="149679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Đối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tượng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học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Học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viên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chuẩn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bị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cao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học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muốn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được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miễn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thi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tiếng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Anh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đầu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;</a:t>
            </a: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Học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viên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chuẩn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bị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bảo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vệ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luận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văn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thạc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sỹ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Thông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tư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15/2014/TT-BGDĐT)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887388" y="4936833"/>
            <a:ext cx="5313697" cy="141088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Đối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tượng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học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- </a:t>
            </a:r>
            <a:r>
              <a:rPr lang="en-US" dirty="0" err="1" smtClean="0">
                <a:solidFill>
                  <a:schemeClr val="tx1"/>
                </a:solidFill>
              </a:rPr>
              <a:t>Sinh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viên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không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chuyên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tiếng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Anh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cần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chứng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chỉ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để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được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xét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tốt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nghiệp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Đại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học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cao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đẳng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- </a:t>
            </a:r>
            <a:r>
              <a:rPr lang="en-US" dirty="0" err="1" smtClean="0">
                <a:solidFill>
                  <a:schemeClr val="tx1"/>
                </a:solidFill>
              </a:rPr>
              <a:t>Những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người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cần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chứng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chỉ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để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bổ</a:t>
            </a:r>
            <a:r>
              <a:rPr lang="en-US" dirty="0" smtClean="0">
                <a:solidFill>
                  <a:schemeClr val="tx1"/>
                </a:solidFill>
              </a:rPr>
              <a:t> sung </a:t>
            </a:r>
            <a:r>
              <a:rPr lang="en-US" dirty="0" err="1" smtClean="0">
                <a:solidFill>
                  <a:schemeClr val="tx1"/>
                </a:solidFill>
              </a:rPr>
              <a:t>hồ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sơ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thi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tuyển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công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chức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viên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chức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nâng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ngạch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chuyển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ngạch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432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4"/>
          <p:cNvSpPr txBox="1">
            <a:spLocks noChangeArrowheads="1"/>
          </p:cNvSpPr>
          <p:nvPr/>
        </p:nvSpPr>
        <p:spPr bwMode="auto">
          <a:xfrm>
            <a:off x="777343" y="20742"/>
            <a:ext cx="1039489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3200" b="1" dirty="0">
                <a:latin typeface="Arial" charset="0"/>
              </a:rPr>
              <a:t>CÁC LỚP NGẮN HẠN VỀ TIẾNG ANH</a:t>
            </a:r>
          </a:p>
        </p:txBody>
      </p:sp>
      <p:sp>
        <p:nvSpPr>
          <p:cNvPr id="61" name="Freeform 60"/>
          <p:cNvSpPr/>
          <p:nvPr/>
        </p:nvSpPr>
        <p:spPr>
          <a:xfrm rot="21339554" flipH="1" flipV="1">
            <a:off x="4238326" y="3457245"/>
            <a:ext cx="3717359" cy="2845840"/>
          </a:xfrm>
          <a:custGeom>
            <a:avLst/>
            <a:gdLst>
              <a:gd name="connsiteX0" fmla="*/ 590550 w 1276350"/>
              <a:gd name="connsiteY0" fmla="*/ 2349500 h 2349500"/>
              <a:gd name="connsiteX1" fmla="*/ 406400 w 1276350"/>
              <a:gd name="connsiteY1" fmla="*/ 13589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590550 w 1276350"/>
              <a:gd name="connsiteY0" fmla="*/ 2349500 h 2349500"/>
              <a:gd name="connsiteX1" fmla="*/ 394494 w 1276350"/>
              <a:gd name="connsiteY1" fmla="*/ 13970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404066"/>
              <a:gd name="connsiteY0" fmla="*/ 2356644 h 2356644"/>
              <a:gd name="connsiteX1" fmla="*/ 477837 w 1404066"/>
              <a:gd name="connsiteY1" fmla="*/ 1397000 h 2356644"/>
              <a:gd name="connsiteX2" fmla="*/ 0 w 1404066"/>
              <a:gd name="connsiteY2" fmla="*/ 908844 h 2356644"/>
              <a:gd name="connsiteX3" fmla="*/ 96043 w 1404066"/>
              <a:gd name="connsiteY3" fmla="*/ 50800 h 2356644"/>
              <a:gd name="connsiteX4" fmla="*/ 1213643 w 1404066"/>
              <a:gd name="connsiteY4" fmla="*/ 0 h 2356644"/>
              <a:gd name="connsiteX5" fmla="*/ 1359693 w 1404066"/>
              <a:gd name="connsiteY5" fmla="*/ 1073150 h 2356644"/>
              <a:gd name="connsiteX6" fmla="*/ 685800 w 1404066"/>
              <a:gd name="connsiteY6" fmla="*/ 2356644 h 2356644"/>
              <a:gd name="connsiteX0" fmla="*/ 685800 w 1444658"/>
              <a:gd name="connsiteY0" fmla="*/ 2356644 h 2356644"/>
              <a:gd name="connsiteX1" fmla="*/ 477837 w 1444658"/>
              <a:gd name="connsiteY1" fmla="*/ 1397000 h 2356644"/>
              <a:gd name="connsiteX2" fmla="*/ 0 w 1444658"/>
              <a:gd name="connsiteY2" fmla="*/ 908844 h 2356644"/>
              <a:gd name="connsiteX3" fmla="*/ 96043 w 1444658"/>
              <a:gd name="connsiteY3" fmla="*/ 50800 h 2356644"/>
              <a:gd name="connsiteX4" fmla="*/ 1213643 w 1444658"/>
              <a:gd name="connsiteY4" fmla="*/ 0 h 2356644"/>
              <a:gd name="connsiteX5" fmla="*/ 1359693 w 1444658"/>
              <a:gd name="connsiteY5" fmla="*/ 1073150 h 2356644"/>
              <a:gd name="connsiteX6" fmla="*/ 685800 w 1444658"/>
              <a:gd name="connsiteY6" fmla="*/ 2356644 h 2356644"/>
              <a:gd name="connsiteX0" fmla="*/ 685800 w 1458167"/>
              <a:gd name="connsiteY0" fmla="*/ 2356644 h 2356644"/>
              <a:gd name="connsiteX1" fmla="*/ 477837 w 1458167"/>
              <a:gd name="connsiteY1" fmla="*/ 1397000 h 2356644"/>
              <a:gd name="connsiteX2" fmla="*/ 0 w 1458167"/>
              <a:gd name="connsiteY2" fmla="*/ 908844 h 2356644"/>
              <a:gd name="connsiteX3" fmla="*/ 96043 w 1458167"/>
              <a:gd name="connsiteY3" fmla="*/ 50800 h 2356644"/>
              <a:gd name="connsiteX4" fmla="*/ 1213643 w 1458167"/>
              <a:gd name="connsiteY4" fmla="*/ 0 h 2356644"/>
              <a:gd name="connsiteX5" fmla="*/ 1359693 w 1458167"/>
              <a:gd name="connsiteY5" fmla="*/ 1073150 h 2356644"/>
              <a:gd name="connsiteX6" fmla="*/ 685800 w 1458167"/>
              <a:gd name="connsiteY6" fmla="*/ 2356644 h 2356644"/>
              <a:gd name="connsiteX0" fmla="*/ 685800 w 1458167"/>
              <a:gd name="connsiteY0" fmla="*/ 2484291 h 2484291"/>
              <a:gd name="connsiteX1" fmla="*/ 477837 w 1458167"/>
              <a:gd name="connsiteY1" fmla="*/ 1524647 h 2484291"/>
              <a:gd name="connsiteX2" fmla="*/ 0 w 1458167"/>
              <a:gd name="connsiteY2" fmla="*/ 1036491 h 2484291"/>
              <a:gd name="connsiteX3" fmla="*/ 96043 w 1458167"/>
              <a:gd name="connsiteY3" fmla="*/ 178447 h 2484291"/>
              <a:gd name="connsiteX4" fmla="*/ 1213643 w 1458167"/>
              <a:gd name="connsiteY4" fmla="*/ 127647 h 2484291"/>
              <a:gd name="connsiteX5" fmla="*/ 1359693 w 1458167"/>
              <a:gd name="connsiteY5" fmla="*/ 1200797 h 2484291"/>
              <a:gd name="connsiteX6" fmla="*/ 685800 w 1458167"/>
              <a:gd name="connsiteY6" fmla="*/ 2484291 h 2484291"/>
              <a:gd name="connsiteX0" fmla="*/ 685800 w 1458167"/>
              <a:gd name="connsiteY0" fmla="*/ 2484832 h 2484832"/>
              <a:gd name="connsiteX1" fmla="*/ 477837 w 1458167"/>
              <a:gd name="connsiteY1" fmla="*/ 1525188 h 2484832"/>
              <a:gd name="connsiteX2" fmla="*/ 0 w 1458167"/>
              <a:gd name="connsiteY2" fmla="*/ 1037032 h 2484832"/>
              <a:gd name="connsiteX3" fmla="*/ 76993 w 1458167"/>
              <a:gd name="connsiteY3" fmla="*/ 176607 h 2484832"/>
              <a:gd name="connsiteX4" fmla="*/ 1213643 w 1458167"/>
              <a:gd name="connsiteY4" fmla="*/ 128188 h 2484832"/>
              <a:gd name="connsiteX5" fmla="*/ 1359693 w 1458167"/>
              <a:gd name="connsiteY5" fmla="*/ 1201338 h 2484832"/>
              <a:gd name="connsiteX6" fmla="*/ 685800 w 1458167"/>
              <a:gd name="connsiteY6" fmla="*/ 2484832 h 2484832"/>
              <a:gd name="connsiteX0" fmla="*/ 685800 w 1458167"/>
              <a:gd name="connsiteY0" fmla="*/ 2598539 h 2598539"/>
              <a:gd name="connsiteX1" fmla="*/ 477837 w 1458167"/>
              <a:gd name="connsiteY1" fmla="*/ 1638895 h 2598539"/>
              <a:gd name="connsiteX2" fmla="*/ 0 w 1458167"/>
              <a:gd name="connsiteY2" fmla="*/ 1150739 h 2598539"/>
              <a:gd name="connsiteX3" fmla="*/ 76993 w 1458167"/>
              <a:gd name="connsiteY3" fmla="*/ 290314 h 2598539"/>
              <a:gd name="connsiteX4" fmla="*/ 1213643 w 1458167"/>
              <a:gd name="connsiteY4" fmla="*/ 241895 h 2598539"/>
              <a:gd name="connsiteX5" fmla="*/ 1359693 w 1458167"/>
              <a:gd name="connsiteY5" fmla="*/ 1315045 h 2598539"/>
              <a:gd name="connsiteX6" fmla="*/ 685800 w 1458167"/>
              <a:gd name="connsiteY6" fmla="*/ 2598539 h 2598539"/>
              <a:gd name="connsiteX0" fmla="*/ 761202 w 1533569"/>
              <a:gd name="connsiteY0" fmla="*/ 2598539 h 2598539"/>
              <a:gd name="connsiteX1" fmla="*/ 553239 w 1533569"/>
              <a:gd name="connsiteY1" fmla="*/ 1638895 h 2598539"/>
              <a:gd name="connsiteX2" fmla="*/ 75402 w 1533569"/>
              <a:gd name="connsiteY2" fmla="*/ 1150739 h 2598539"/>
              <a:gd name="connsiteX3" fmla="*/ 152395 w 1533569"/>
              <a:gd name="connsiteY3" fmla="*/ 290314 h 2598539"/>
              <a:gd name="connsiteX4" fmla="*/ 1289045 w 1533569"/>
              <a:gd name="connsiteY4" fmla="*/ 241895 h 2598539"/>
              <a:gd name="connsiteX5" fmla="*/ 1435095 w 1533569"/>
              <a:gd name="connsiteY5" fmla="*/ 1315045 h 2598539"/>
              <a:gd name="connsiteX6" fmla="*/ 761202 w 1533569"/>
              <a:gd name="connsiteY6" fmla="*/ 2598539 h 2598539"/>
              <a:gd name="connsiteX0" fmla="*/ 825046 w 1597413"/>
              <a:gd name="connsiteY0" fmla="*/ 2598539 h 2598539"/>
              <a:gd name="connsiteX1" fmla="*/ 617083 w 1597413"/>
              <a:gd name="connsiteY1" fmla="*/ 1638895 h 2598539"/>
              <a:gd name="connsiteX2" fmla="*/ 139246 w 1597413"/>
              <a:gd name="connsiteY2" fmla="*/ 1150739 h 2598539"/>
              <a:gd name="connsiteX3" fmla="*/ 216239 w 1597413"/>
              <a:gd name="connsiteY3" fmla="*/ 290314 h 2598539"/>
              <a:gd name="connsiteX4" fmla="*/ 1352889 w 1597413"/>
              <a:gd name="connsiteY4" fmla="*/ 241895 h 2598539"/>
              <a:gd name="connsiteX5" fmla="*/ 1498939 w 1597413"/>
              <a:gd name="connsiteY5" fmla="*/ 1315045 h 2598539"/>
              <a:gd name="connsiteX6" fmla="*/ 825046 w 1597413"/>
              <a:gd name="connsiteY6" fmla="*/ 2598539 h 2598539"/>
              <a:gd name="connsiteX0" fmla="*/ 818095 w 1590462"/>
              <a:gd name="connsiteY0" fmla="*/ 2598539 h 2598539"/>
              <a:gd name="connsiteX1" fmla="*/ 610132 w 1590462"/>
              <a:gd name="connsiteY1" fmla="*/ 1638895 h 2598539"/>
              <a:gd name="connsiteX2" fmla="*/ 132295 w 1590462"/>
              <a:gd name="connsiteY2" fmla="*/ 1150739 h 2598539"/>
              <a:gd name="connsiteX3" fmla="*/ 209288 w 1590462"/>
              <a:gd name="connsiteY3" fmla="*/ 290314 h 2598539"/>
              <a:gd name="connsiteX4" fmla="*/ 1345938 w 1590462"/>
              <a:gd name="connsiteY4" fmla="*/ 241895 h 2598539"/>
              <a:gd name="connsiteX5" fmla="*/ 1491988 w 1590462"/>
              <a:gd name="connsiteY5" fmla="*/ 1315045 h 2598539"/>
              <a:gd name="connsiteX6" fmla="*/ 818095 w 1590462"/>
              <a:gd name="connsiteY6" fmla="*/ 2598539 h 2598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0462" h="2598539">
                <a:moveTo>
                  <a:pt x="818095" y="2598539"/>
                </a:moveTo>
                <a:cubicBezTo>
                  <a:pt x="771793" y="2281039"/>
                  <a:pt x="789784" y="1984970"/>
                  <a:pt x="610132" y="1638895"/>
                </a:cubicBezTo>
                <a:cubicBezTo>
                  <a:pt x="484191" y="1469032"/>
                  <a:pt x="324911" y="1322983"/>
                  <a:pt x="132295" y="1150739"/>
                </a:cubicBezTo>
                <a:cubicBezTo>
                  <a:pt x="-34922" y="997281"/>
                  <a:pt x="-78313" y="672372"/>
                  <a:pt x="209288" y="290314"/>
                </a:cubicBezTo>
                <a:cubicBezTo>
                  <a:pt x="560390" y="-112382"/>
                  <a:pt x="1037699" y="-65022"/>
                  <a:pt x="1345938" y="241895"/>
                </a:cubicBezTo>
                <a:cubicBezTo>
                  <a:pt x="1606553" y="511506"/>
                  <a:pt x="1664761" y="864458"/>
                  <a:pt x="1491988" y="1315045"/>
                </a:cubicBezTo>
                <a:cubicBezTo>
                  <a:pt x="1293551" y="1783357"/>
                  <a:pt x="1073682" y="2189758"/>
                  <a:pt x="818095" y="2598539"/>
                </a:cubicBezTo>
                <a:close/>
              </a:path>
            </a:pathLst>
          </a:custGeom>
          <a:solidFill>
            <a:srgbClr val="E88651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Freeform 61"/>
          <p:cNvSpPr/>
          <p:nvPr/>
        </p:nvSpPr>
        <p:spPr>
          <a:xfrm rot="16200000" flipH="1" flipV="1">
            <a:off x="5962545" y="1729318"/>
            <a:ext cx="3505980" cy="3329534"/>
          </a:xfrm>
          <a:custGeom>
            <a:avLst/>
            <a:gdLst>
              <a:gd name="connsiteX0" fmla="*/ 590550 w 1276350"/>
              <a:gd name="connsiteY0" fmla="*/ 2349500 h 2349500"/>
              <a:gd name="connsiteX1" fmla="*/ 406400 w 1276350"/>
              <a:gd name="connsiteY1" fmla="*/ 13589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590550 w 1276350"/>
              <a:gd name="connsiteY0" fmla="*/ 2349500 h 2349500"/>
              <a:gd name="connsiteX1" fmla="*/ 394494 w 1276350"/>
              <a:gd name="connsiteY1" fmla="*/ 13970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404066"/>
              <a:gd name="connsiteY0" fmla="*/ 2356644 h 2356644"/>
              <a:gd name="connsiteX1" fmla="*/ 477837 w 1404066"/>
              <a:gd name="connsiteY1" fmla="*/ 1397000 h 2356644"/>
              <a:gd name="connsiteX2" fmla="*/ 0 w 1404066"/>
              <a:gd name="connsiteY2" fmla="*/ 908844 h 2356644"/>
              <a:gd name="connsiteX3" fmla="*/ 96043 w 1404066"/>
              <a:gd name="connsiteY3" fmla="*/ 50800 h 2356644"/>
              <a:gd name="connsiteX4" fmla="*/ 1213643 w 1404066"/>
              <a:gd name="connsiteY4" fmla="*/ 0 h 2356644"/>
              <a:gd name="connsiteX5" fmla="*/ 1359693 w 1404066"/>
              <a:gd name="connsiteY5" fmla="*/ 1073150 h 2356644"/>
              <a:gd name="connsiteX6" fmla="*/ 685800 w 1404066"/>
              <a:gd name="connsiteY6" fmla="*/ 2356644 h 2356644"/>
              <a:gd name="connsiteX0" fmla="*/ 685800 w 1444658"/>
              <a:gd name="connsiteY0" fmla="*/ 2356644 h 2356644"/>
              <a:gd name="connsiteX1" fmla="*/ 477837 w 1444658"/>
              <a:gd name="connsiteY1" fmla="*/ 1397000 h 2356644"/>
              <a:gd name="connsiteX2" fmla="*/ 0 w 1444658"/>
              <a:gd name="connsiteY2" fmla="*/ 908844 h 2356644"/>
              <a:gd name="connsiteX3" fmla="*/ 96043 w 1444658"/>
              <a:gd name="connsiteY3" fmla="*/ 50800 h 2356644"/>
              <a:gd name="connsiteX4" fmla="*/ 1213643 w 1444658"/>
              <a:gd name="connsiteY4" fmla="*/ 0 h 2356644"/>
              <a:gd name="connsiteX5" fmla="*/ 1359693 w 1444658"/>
              <a:gd name="connsiteY5" fmla="*/ 1073150 h 2356644"/>
              <a:gd name="connsiteX6" fmla="*/ 685800 w 1444658"/>
              <a:gd name="connsiteY6" fmla="*/ 2356644 h 2356644"/>
              <a:gd name="connsiteX0" fmla="*/ 685800 w 1458167"/>
              <a:gd name="connsiteY0" fmla="*/ 2356644 h 2356644"/>
              <a:gd name="connsiteX1" fmla="*/ 477837 w 1458167"/>
              <a:gd name="connsiteY1" fmla="*/ 1397000 h 2356644"/>
              <a:gd name="connsiteX2" fmla="*/ 0 w 1458167"/>
              <a:gd name="connsiteY2" fmla="*/ 908844 h 2356644"/>
              <a:gd name="connsiteX3" fmla="*/ 96043 w 1458167"/>
              <a:gd name="connsiteY3" fmla="*/ 50800 h 2356644"/>
              <a:gd name="connsiteX4" fmla="*/ 1213643 w 1458167"/>
              <a:gd name="connsiteY4" fmla="*/ 0 h 2356644"/>
              <a:gd name="connsiteX5" fmla="*/ 1359693 w 1458167"/>
              <a:gd name="connsiteY5" fmla="*/ 1073150 h 2356644"/>
              <a:gd name="connsiteX6" fmla="*/ 685800 w 1458167"/>
              <a:gd name="connsiteY6" fmla="*/ 2356644 h 2356644"/>
              <a:gd name="connsiteX0" fmla="*/ 685800 w 1458167"/>
              <a:gd name="connsiteY0" fmla="*/ 2484291 h 2484291"/>
              <a:gd name="connsiteX1" fmla="*/ 477837 w 1458167"/>
              <a:gd name="connsiteY1" fmla="*/ 1524647 h 2484291"/>
              <a:gd name="connsiteX2" fmla="*/ 0 w 1458167"/>
              <a:gd name="connsiteY2" fmla="*/ 1036491 h 2484291"/>
              <a:gd name="connsiteX3" fmla="*/ 96043 w 1458167"/>
              <a:gd name="connsiteY3" fmla="*/ 178447 h 2484291"/>
              <a:gd name="connsiteX4" fmla="*/ 1213643 w 1458167"/>
              <a:gd name="connsiteY4" fmla="*/ 127647 h 2484291"/>
              <a:gd name="connsiteX5" fmla="*/ 1359693 w 1458167"/>
              <a:gd name="connsiteY5" fmla="*/ 1200797 h 2484291"/>
              <a:gd name="connsiteX6" fmla="*/ 685800 w 1458167"/>
              <a:gd name="connsiteY6" fmla="*/ 2484291 h 2484291"/>
              <a:gd name="connsiteX0" fmla="*/ 685800 w 1458167"/>
              <a:gd name="connsiteY0" fmla="*/ 2484832 h 2484832"/>
              <a:gd name="connsiteX1" fmla="*/ 477837 w 1458167"/>
              <a:gd name="connsiteY1" fmla="*/ 1525188 h 2484832"/>
              <a:gd name="connsiteX2" fmla="*/ 0 w 1458167"/>
              <a:gd name="connsiteY2" fmla="*/ 1037032 h 2484832"/>
              <a:gd name="connsiteX3" fmla="*/ 76993 w 1458167"/>
              <a:gd name="connsiteY3" fmla="*/ 176607 h 2484832"/>
              <a:gd name="connsiteX4" fmla="*/ 1213643 w 1458167"/>
              <a:gd name="connsiteY4" fmla="*/ 128188 h 2484832"/>
              <a:gd name="connsiteX5" fmla="*/ 1359693 w 1458167"/>
              <a:gd name="connsiteY5" fmla="*/ 1201338 h 2484832"/>
              <a:gd name="connsiteX6" fmla="*/ 685800 w 1458167"/>
              <a:gd name="connsiteY6" fmla="*/ 2484832 h 2484832"/>
              <a:gd name="connsiteX0" fmla="*/ 685800 w 1458167"/>
              <a:gd name="connsiteY0" fmla="*/ 2598539 h 2598539"/>
              <a:gd name="connsiteX1" fmla="*/ 477837 w 1458167"/>
              <a:gd name="connsiteY1" fmla="*/ 1638895 h 2598539"/>
              <a:gd name="connsiteX2" fmla="*/ 0 w 1458167"/>
              <a:gd name="connsiteY2" fmla="*/ 1150739 h 2598539"/>
              <a:gd name="connsiteX3" fmla="*/ 76993 w 1458167"/>
              <a:gd name="connsiteY3" fmla="*/ 290314 h 2598539"/>
              <a:gd name="connsiteX4" fmla="*/ 1213643 w 1458167"/>
              <a:gd name="connsiteY4" fmla="*/ 241895 h 2598539"/>
              <a:gd name="connsiteX5" fmla="*/ 1359693 w 1458167"/>
              <a:gd name="connsiteY5" fmla="*/ 1315045 h 2598539"/>
              <a:gd name="connsiteX6" fmla="*/ 685800 w 1458167"/>
              <a:gd name="connsiteY6" fmla="*/ 2598539 h 2598539"/>
              <a:gd name="connsiteX0" fmla="*/ 761202 w 1533569"/>
              <a:gd name="connsiteY0" fmla="*/ 2598539 h 2598539"/>
              <a:gd name="connsiteX1" fmla="*/ 553239 w 1533569"/>
              <a:gd name="connsiteY1" fmla="*/ 1638895 h 2598539"/>
              <a:gd name="connsiteX2" fmla="*/ 75402 w 1533569"/>
              <a:gd name="connsiteY2" fmla="*/ 1150739 h 2598539"/>
              <a:gd name="connsiteX3" fmla="*/ 152395 w 1533569"/>
              <a:gd name="connsiteY3" fmla="*/ 290314 h 2598539"/>
              <a:gd name="connsiteX4" fmla="*/ 1289045 w 1533569"/>
              <a:gd name="connsiteY4" fmla="*/ 241895 h 2598539"/>
              <a:gd name="connsiteX5" fmla="*/ 1435095 w 1533569"/>
              <a:gd name="connsiteY5" fmla="*/ 1315045 h 2598539"/>
              <a:gd name="connsiteX6" fmla="*/ 761202 w 1533569"/>
              <a:gd name="connsiteY6" fmla="*/ 2598539 h 2598539"/>
              <a:gd name="connsiteX0" fmla="*/ 825046 w 1597413"/>
              <a:gd name="connsiteY0" fmla="*/ 2598539 h 2598539"/>
              <a:gd name="connsiteX1" fmla="*/ 617083 w 1597413"/>
              <a:gd name="connsiteY1" fmla="*/ 1638895 h 2598539"/>
              <a:gd name="connsiteX2" fmla="*/ 139246 w 1597413"/>
              <a:gd name="connsiteY2" fmla="*/ 1150739 h 2598539"/>
              <a:gd name="connsiteX3" fmla="*/ 216239 w 1597413"/>
              <a:gd name="connsiteY3" fmla="*/ 290314 h 2598539"/>
              <a:gd name="connsiteX4" fmla="*/ 1352889 w 1597413"/>
              <a:gd name="connsiteY4" fmla="*/ 241895 h 2598539"/>
              <a:gd name="connsiteX5" fmla="*/ 1498939 w 1597413"/>
              <a:gd name="connsiteY5" fmla="*/ 1315045 h 2598539"/>
              <a:gd name="connsiteX6" fmla="*/ 825046 w 1597413"/>
              <a:gd name="connsiteY6" fmla="*/ 2598539 h 2598539"/>
              <a:gd name="connsiteX0" fmla="*/ 818095 w 1590462"/>
              <a:gd name="connsiteY0" fmla="*/ 2598539 h 2598539"/>
              <a:gd name="connsiteX1" fmla="*/ 610132 w 1590462"/>
              <a:gd name="connsiteY1" fmla="*/ 1638895 h 2598539"/>
              <a:gd name="connsiteX2" fmla="*/ 132295 w 1590462"/>
              <a:gd name="connsiteY2" fmla="*/ 1150739 h 2598539"/>
              <a:gd name="connsiteX3" fmla="*/ 209288 w 1590462"/>
              <a:gd name="connsiteY3" fmla="*/ 290314 h 2598539"/>
              <a:gd name="connsiteX4" fmla="*/ 1345938 w 1590462"/>
              <a:gd name="connsiteY4" fmla="*/ 241895 h 2598539"/>
              <a:gd name="connsiteX5" fmla="*/ 1491988 w 1590462"/>
              <a:gd name="connsiteY5" fmla="*/ 1315045 h 2598539"/>
              <a:gd name="connsiteX6" fmla="*/ 818095 w 1590462"/>
              <a:gd name="connsiteY6" fmla="*/ 2598539 h 2598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0462" h="2598539">
                <a:moveTo>
                  <a:pt x="818095" y="2598539"/>
                </a:moveTo>
                <a:cubicBezTo>
                  <a:pt x="771793" y="2281039"/>
                  <a:pt x="789784" y="1984970"/>
                  <a:pt x="610132" y="1638895"/>
                </a:cubicBezTo>
                <a:cubicBezTo>
                  <a:pt x="484191" y="1469032"/>
                  <a:pt x="324911" y="1322983"/>
                  <a:pt x="132295" y="1150739"/>
                </a:cubicBezTo>
                <a:cubicBezTo>
                  <a:pt x="-34922" y="997281"/>
                  <a:pt x="-78313" y="672372"/>
                  <a:pt x="209288" y="290314"/>
                </a:cubicBezTo>
                <a:cubicBezTo>
                  <a:pt x="560390" y="-112382"/>
                  <a:pt x="1037699" y="-65022"/>
                  <a:pt x="1345938" y="241895"/>
                </a:cubicBezTo>
                <a:cubicBezTo>
                  <a:pt x="1606553" y="511506"/>
                  <a:pt x="1664761" y="864458"/>
                  <a:pt x="1491988" y="1315045"/>
                </a:cubicBezTo>
                <a:cubicBezTo>
                  <a:pt x="1293551" y="1783357"/>
                  <a:pt x="1073682" y="2189758"/>
                  <a:pt x="818095" y="2598539"/>
                </a:cubicBezTo>
                <a:close/>
              </a:path>
            </a:pathLst>
          </a:custGeom>
          <a:solidFill>
            <a:srgbClr val="60B5CC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Freeform 63"/>
          <p:cNvSpPr/>
          <p:nvPr/>
        </p:nvSpPr>
        <p:spPr>
          <a:xfrm rot="15916853">
            <a:off x="2507502" y="2013355"/>
            <a:ext cx="3641677" cy="3189533"/>
          </a:xfrm>
          <a:custGeom>
            <a:avLst/>
            <a:gdLst>
              <a:gd name="connsiteX0" fmla="*/ 590550 w 1276350"/>
              <a:gd name="connsiteY0" fmla="*/ 2349500 h 2349500"/>
              <a:gd name="connsiteX1" fmla="*/ 406400 w 1276350"/>
              <a:gd name="connsiteY1" fmla="*/ 13589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590550 w 1276350"/>
              <a:gd name="connsiteY0" fmla="*/ 2349500 h 2349500"/>
              <a:gd name="connsiteX1" fmla="*/ 394494 w 1276350"/>
              <a:gd name="connsiteY1" fmla="*/ 13970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404066"/>
              <a:gd name="connsiteY0" fmla="*/ 2356644 h 2356644"/>
              <a:gd name="connsiteX1" fmla="*/ 477837 w 1404066"/>
              <a:gd name="connsiteY1" fmla="*/ 1397000 h 2356644"/>
              <a:gd name="connsiteX2" fmla="*/ 0 w 1404066"/>
              <a:gd name="connsiteY2" fmla="*/ 908844 h 2356644"/>
              <a:gd name="connsiteX3" fmla="*/ 96043 w 1404066"/>
              <a:gd name="connsiteY3" fmla="*/ 50800 h 2356644"/>
              <a:gd name="connsiteX4" fmla="*/ 1213643 w 1404066"/>
              <a:gd name="connsiteY4" fmla="*/ 0 h 2356644"/>
              <a:gd name="connsiteX5" fmla="*/ 1359693 w 1404066"/>
              <a:gd name="connsiteY5" fmla="*/ 1073150 h 2356644"/>
              <a:gd name="connsiteX6" fmla="*/ 685800 w 1404066"/>
              <a:gd name="connsiteY6" fmla="*/ 2356644 h 2356644"/>
              <a:gd name="connsiteX0" fmla="*/ 685800 w 1444658"/>
              <a:gd name="connsiteY0" fmla="*/ 2356644 h 2356644"/>
              <a:gd name="connsiteX1" fmla="*/ 477837 w 1444658"/>
              <a:gd name="connsiteY1" fmla="*/ 1397000 h 2356644"/>
              <a:gd name="connsiteX2" fmla="*/ 0 w 1444658"/>
              <a:gd name="connsiteY2" fmla="*/ 908844 h 2356644"/>
              <a:gd name="connsiteX3" fmla="*/ 96043 w 1444658"/>
              <a:gd name="connsiteY3" fmla="*/ 50800 h 2356644"/>
              <a:gd name="connsiteX4" fmla="*/ 1213643 w 1444658"/>
              <a:gd name="connsiteY4" fmla="*/ 0 h 2356644"/>
              <a:gd name="connsiteX5" fmla="*/ 1359693 w 1444658"/>
              <a:gd name="connsiteY5" fmla="*/ 1073150 h 2356644"/>
              <a:gd name="connsiteX6" fmla="*/ 685800 w 1444658"/>
              <a:gd name="connsiteY6" fmla="*/ 2356644 h 2356644"/>
              <a:gd name="connsiteX0" fmla="*/ 685800 w 1458167"/>
              <a:gd name="connsiteY0" fmla="*/ 2356644 h 2356644"/>
              <a:gd name="connsiteX1" fmla="*/ 477837 w 1458167"/>
              <a:gd name="connsiteY1" fmla="*/ 1397000 h 2356644"/>
              <a:gd name="connsiteX2" fmla="*/ 0 w 1458167"/>
              <a:gd name="connsiteY2" fmla="*/ 908844 h 2356644"/>
              <a:gd name="connsiteX3" fmla="*/ 96043 w 1458167"/>
              <a:gd name="connsiteY3" fmla="*/ 50800 h 2356644"/>
              <a:gd name="connsiteX4" fmla="*/ 1213643 w 1458167"/>
              <a:gd name="connsiteY4" fmla="*/ 0 h 2356644"/>
              <a:gd name="connsiteX5" fmla="*/ 1359693 w 1458167"/>
              <a:gd name="connsiteY5" fmla="*/ 1073150 h 2356644"/>
              <a:gd name="connsiteX6" fmla="*/ 685800 w 1458167"/>
              <a:gd name="connsiteY6" fmla="*/ 2356644 h 2356644"/>
              <a:gd name="connsiteX0" fmla="*/ 685800 w 1458167"/>
              <a:gd name="connsiteY0" fmla="*/ 2484291 h 2484291"/>
              <a:gd name="connsiteX1" fmla="*/ 477837 w 1458167"/>
              <a:gd name="connsiteY1" fmla="*/ 1524647 h 2484291"/>
              <a:gd name="connsiteX2" fmla="*/ 0 w 1458167"/>
              <a:gd name="connsiteY2" fmla="*/ 1036491 h 2484291"/>
              <a:gd name="connsiteX3" fmla="*/ 96043 w 1458167"/>
              <a:gd name="connsiteY3" fmla="*/ 178447 h 2484291"/>
              <a:gd name="connsiteX4" fmla="*/ 1213643 w 1458167"/>
              <a:gd name="connsiteY4" fmla="*/ 127647 h 2484291"/>
              <a:gd name="connsiteX5" fmla="*/ 1359693 w 1458167"/>
              <a:gd name="connsiteY5" fmla="*/ 1200797 h 2484291"/>
              <a:gd name="connsiteX6" fmla="*/ 685800 w 1458167"/>
              <a:gd name="connsiteY6" fmla="*/ 2484291 h 2484291"/>
              <a:gd name="connsiteX0" fmla="*/ 685800 w 1458167"/>
              <a:gd name="connsiteY0" fmla="*/ 2484832 h 2484832"/>
              <a:gd name="connsiteX1" fmla="*/ 477837 w 1458167"/>
              <a:gd name="connsiteY1" fmla="*/ 1525188 h 2484832"/>
              <a:gd name="connsiteX2" fmla="*/ 0 w 1458167"/>
              <a:gd name="connsiteY2" fmla="*/ 1037032 h 2484832"/>
              <a:gd name="connsiteX3" fmla="*/ 76993 w 1458167"/>
              <a:gd name="connsiteY3" fmla="*/ 176607 h 2484832"/>
              <a:gd name="connsiteX4" fmla="*/ 1213643 w 1458167"/>
              <a:gd name="connsiteY4" fmla="*/ 128188 h 2484832"/>
              <a:gd name="connsiteX5" fmla="*/ 1359693 w 1458167"/>
              <a:gd name="connsiteY5" fmla="*/ 1201338 h 2484832"/>
              <a:gd name="connsiteX6" fmla="*/ 685800 w 1458167"/>
              <a:gd name="connsiteY6" fmla="*/ 2484832 h 2484832"/>
              <a:gd name="connsiteX0" fmla="*/ 685800 w 1458167"/>
              <a:gd name="connsiteY0" fmla="*/ 2598539 h 2598539"/>
              <a:gd name="connsiteX1" fmla="*/ 477837 w 1458167"/>
              <a:gd name="connsiteY1" fmla="*/ 1638895 h 2598539"/>
              <a:gd name="connsiteX2" fmla="*/ 0 w 1458167"/>
              <a:gd name="connsiteY2" fmla="*/ 1150739 h 2598539"/>
              <a:gd name="connsiteX3" fmla="*/ 76993 w 1458167"/>
              <a:gd name="connsiteY3" fmla="*/ 290314 h 2598539"/>
              <a:gd name="connsiteX4" fmla="*/ 1213643 w 1458167"/>
              <a:gd name="connsiteY4" fmla="*/ 241895 h 2598539"/>
              <a:gd name="connsiteX5" fmla="*/ 1359693 w 1458167"/>
              <a:gd name="connsiteY5" fmla="*/ 1315045 h 2598539"/>
              <a:gd name="connsiteX6" fmla="*/ 685800 w 1458167"/>
              <a:gd name="connsiteY6" fmla="*/ 2598539 h 2598539"/>
              <a:gd name="connsiteX0" fmla="*/ 761202 w 1533569"/>
              <a:gd name="connsiteY0" fmla="*/ 2598539 h 2598539"/>
              <a:gd name="connsiteX1" fmla="*/ 553239 w 1533569"/>
              <a:gd name="connsiteY1" fmla="*/ 1638895 h 2598539"/>
              <a:gd name="connsiteX2" fmla="*/ 75402 w 1533569"/>
              <a:gd name="connsiteY2" fmla="*/ 1150739 h 2598539"/>
              <a:gd name="connsiteX3" fmla="*/ 152395 w 1533569"/>
              <a:gd name="connsiteY3" fmla="*/ 290314 h 2598539"/>
              <a:gd name="connsiteX4" fmla="*/ 1289045 w 1533569"/>
              <a:gd name="connsiteY4" fmla="*/ 241895 h 2598539"/>
              <a:gd name="connsiteX5" fmla="*/ 1435095 w 1533569"/>
              <a:gd name="connsiteY5" fmla="*/ 1315045 h 2598539"/>
              <a:gd name="connsiteX6" fmla="*/ 761202 w 1533569"/>
              <a:gd name="connsiteY6" fmla="*/ 2598539 h 2598539"/>
              <a:gd name="connsiteX0" fmla="*/ 825046 w 1597413"/>
              <a:gd name="connsiteY0" fmla="*/ 2598539 h 2598539"/>
              <a:gd name="connsiteX1" fmla="*/ 617083 w 1597413"/>
              <a:gd name="connsiteY1" fmla="*/ 1638895 h 2598539"/>
              <a:gd name="connsiteX2" fmla="*/ 139246 w 1597413"/>
              <a:gd name="connsiteY2" fmla="*/ 1150739 h 2598539"/>
              <a:gd name="connsiteX3" fmla="*/ 216239 w 1597413"/>
              <a:gd name="connsiteY3" fmla="*/ 290314 h 2598539"/>
              <a:gd name="connsiteX4" fmla="*/ 1352889 w 1597413"/>
              <a:gd name="connsiteY4" fmla="*/ 241895 h 2598539"/>
              <a:gd name="connsiteX5" fmla="*/ 1498939 w 1597413"/>
              <a:gd name="connsiteY5" fmla="*/ 1315045 h 2598539"/>
              <a:gd name="connsiteX6" fmla="*/ 825046 w 1597413"/>
              <a:gd name="connsiteY6" fmla="*/ 2598539 h 2598539"/>
              <a:gd name="connsiteX0" fmla="*/ 818095 w 1590462"/>
              <a:gd name="connsiteY0" fmla="*/ 2598539 h 2598539"/>
              <a:gd name="connsiteX1" fmla="*/ 610132 w 1590462"/>
              <a:gd name="connsiteY1" fmla="*/ 1638895 h 2598539"/>
              <a:gd name="connsiteX2" fmla="*/ 132295 w 1590462"/>
              <a:gd name="connsiteY2" fmla="*/ 1150739 h 2598539"/>
              <a:gd name="connsiteX3" fmla="*/ 209288 w 1590462"/>
              <a:gd name="connsiteY3" fmla="*/ 290314 h 2598539"/>
              <a:gd name="connsiteX4" fmla="*/ 1345938 w 1590462"/>
              <a:gd name="connsiteY4" fmla="*/ 241895 h 2598539"/>
              <a:gd name="connsiteX5" fmla="*/ 1491988 w 1590462"/>
              <a:gd name="connsiteY5" fmla="*/ 1315045 h 2598539"/>
              <a:gd name="connsiteX6" fmla="*/ 818095 w 1590462"/>
              <a:gd name="connsiteY6" fmla="*/ 2598539 h 2598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0462" h="2598539">
                <a:moveTo>
                  <a:pt x="818095" y="2598539"/>
                </a:moveTo>
                <a:cubicBezTo>
                  <a:pt x="771793" y="2281039"/>
                  <a:pt x="789784" y="1984970"/>
                  <a:pt x="610132" y="1638895"/>
                </a:cubicBezTo>
                <a:cubicBezTo>
                  <a:pt x="484191" y="1469032"/>
                  <a:pt x="324911" y="1322983"/>
                  <a:pt x="132295" y="1150739"/>
                </a:cubicBezTo>
                <a:cubicBezTo>
                  <a:pt x="-34922" y="997281"/>
                  <a:pt x="-78313" y="672372"/>
                  <a:pt x="209288" y="290314"/>
                </a:cubicBezTo>
                <a:cubicBezTo>
                  <a:pt x="560390" y="-112382"/>
                  <a:pt x="1037699" y="-65022"/>
                  <a:pt x="1345938" y="241895"/>
                </a:cubicBezTo>
                <a:cubicBezTo>
                  <a:pt x="1606553" y="511506"/>
                  <a:pt x="1664761" y="864458"/>
                  <a:pt x="1491988" y="1315045"/>
                </a:cubicBezTo>
                <a:cubicBezTo>
                  <a:pt x="1293551" y="1783357"/>
                  <a:pt x="1073682" y="2189758"/>
                  <a:pt x="818095" y="2598539"/>
                </a:cubicBezTo>
                <a:close/>
              </a:path>
            </a:pathLst>
          </a:custGeom>
          <a:solidFill>
            <a:srgbClr val="F0AD00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 37"/>
          <p:cNvSpPr>
            <a:spLocks noChangeArrowheads="1"/>
          </p:cNvSpPr>
          <p:nvPr/>
        </p:nvSpPr>
        <p:spPr bwMode="auto">
          <a:xfrm>
            <a:off x="4811569" y="4670807"/>
            <a:ext cx="248700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2/6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rường</a:t>
            </a:r>
            <a:r>
              <a:rPr lang="vi-V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400.000đ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0" name="Rectangle 39"/>
          <p:cNvSpPr>
            <a:spLocks noChangeArrowheads="1"/>
          </p:cNvSpPr>
          <p:nvPr/>
        </p:nvSpPr>
        <p:spPr bwMode="auto">
          <a:xfrm>
            <a:off x="7144915" y="2839735"/>
            <a:ext cx="22606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endParaRPr lang="en-US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endParaRPr lang="en-US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3/6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1.500.000đ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60 </a:t>
            </a:r>
            <a:r>
              <a:rPr lang="en-US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2" name="Rectangle 41"/>
          <p:cNvSpPr>
            <a:spLocks noChangeArrowheads="1"/>
          </p:cNvSpPr>
          <p:nvPr/>
        </p:nvSpPr>
        <p:spPr bwMode="auto">
          <a:xfrm>
            <a:off x="2731319" y="2746189"/>
            <a:ext cx="241210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3/6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500.000đ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vi-VN" sz="1600" dirty="0" smtClean="0">
                <a:solidFill>
                  <a:prstClr val="white"/>
                </a:solidFill>
                <a:cs typeface="Arial" charset="0"/>
              </a:rPr>
              <a:t>.</a:t>
            </a:r>
            <a:endParaRPr lang="en-US" sz="1600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3865735" y="694362"/>
            <a:ext cx="4089862" cy="2622723"/>
          </a:xfrm>
          <a:custGeom>
            <a:avLst/>
            <a:gdLst>
              <a:gd name="connsiteX0" fmla="*/ 590550 w 1276350"/>
              <a:gd name="connsiteY0" fmla="*/ 2349500 h 2349500"/>
              <a:gd name="connsiteX1" fmla="*/ 406400 w 1276350"/>
              <a:gd name="connsiteY1" fmla="*/ 13589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590550 w 1276350"/>
              <a:gd name="connsiteY0" fmla="*/ 2349500 h 2349500"/>
              <a:gd name="connsiteX1" fmla="*/ 394494 w 1276350"/>
              <a:gd name="connsiteY1" fmla="*/ 1397000 h 2349500"/>
              <a:gd name="connsiteX2" fmla="*/ 0 w 1276350"/>
              <a:gd name="connsiteY2" fmla="*/ 958850 h 2349500"/>
              <a:gd name="connsiteX3" fmla="*/ 12700 w 1276350"/>
              <a:gd name="connsiteY3" fmla="*/ 50800 h 2349500"/>
              <a:gd name="connsiteX4" fmla="*/ 1130300 w 1276350"/>
              <a:gd name="connsiteY4" fmla="*/ 0 h 2349500"/>
              <a:gd name="connsiteX5" fmla="*/ 1276350 w 1276350"/>
              <a:gd name="connsiteY5" fmla="*/ 1073150 h 2349500"/>
              <a:gd name="connsiteX6" fmla="*/ 590550 w 1276350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73893 w 1359693"/>
              <a:gd name="connsiteY0" fmla="*/ 2349500 h 2349500"/>
              <a:gd name="connsiteX1" fmla="*/ 477837 w 1359693"/>
              <a:gd name="connsiteY1" fmla="*/ 1397000 h 2349500"/>
              <a:gd name="connsiteX2" fmla="*/ 0 w 1359693"/>
              <a:gd name="connsiteY2" fmla="*/ 908844 h 2349500"/>
              <a:gd name="connsiteX3" fmla="*/ 96043 w 1359693"/>
              <a:gd name="connsiteY3" fmla="*/ 50800 h 2349500"/>
              <a:gd name="connsiteX4" fmla="*/ 1213643 w 1359693"/>
              <a:gd name="connsiteY4" fmla="*/ 0 h 2349500"/>
              <a:gd name="connsiteX5" fmla="*/ 1359693 w 1359693"/>
              <a:gd name="connsiteY5" fmla="*/ 1073150 h 2349500"/>
              <a:gd name="connsiteX6" fmla="*/ 673893 w 1359693"/>
              <a:gd name="connsiteY6" fmla="*/ 2349500 h 2349500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359693"/>
              <a:gd name="connsiteY0" fmla="*/ 2356644 h 2356644"/>
              <a:gd name="connsiteX1" fmla="*/ 477837 w 1359693"/>
              <a:gd name="connsiteY1" fmla="*/ 1397000 h 2356644"/>
              <a:gd name="connsiteX2" fmla="*/ 0 w 1359693"/>
              <a:gd name="connsiteY2" fmla="*/ 908844 h 2356644"/>
              <a:gd name="connsiteX3" fmla="*/ 96043 w 1359693"/>
              <a:gd name="connsiteY3" fmla="*/ 50800 h 2356644"/>
              <a:gd name="connsiteX4" fmla="*/ 1213643 w 1359693"/>
              <a:gd name="connsiteY4" fmla="*/ 0 h 2356644"/>
              <a:gd name="connsiteX5" fmla="*/ 1359693 w 1359693"/>
              <a:gd name="connsiteY5" fmla="*/ 1073150 h 2356644"/>
              <a:gd name="connsiteX6" fmla="*/ 685800 w 1359693"/>
              <a:gd name="connsiteY6" fmla="*/ 2356644 h 2356644"/>
              <a:gd name="connsiteX0" fmla="*/ 685800 w 1404066"/>
              <a:gd name="connsiteY0" fmla="*/ 2356644 h 2356644"/>
              <a:gd name="connsiteX1" fmla="*/ 477837 w 1404066"/>
              <a:gd name="connsiteY1" fmla="*/ 1397000 h 2356644"/>
              <a:gd name="connsiteX2" fmla="*/ 0 w 1404066"/>
              <a:gd name="connsiteY2" fmla="*/ 908844 h 2356644"/>
              <a:gd name="connsiteX3" fmla="*/ 96043 w 1404066"/>
              <a:gd name="connsiteY3" fmla="*/ 50800 h 2356644"/>
              <a:gd name="connsiteX4" fmla="*/ 1213643 w 1404066"/>
              <a:gd name="connsiteY4" fmla="*/ 0 h 2356644"/>
              <a:gd name="connsiteX5" fmla="*/ 1359693 w 1404066"/>
              <a:gd name="connsiteY5" fmla="*/ 1073150 h 2356644"/>
              <a:gd name="connsiteX6" fmla="*/ 685800 w 1404066"/>
              <a:gd name="connsiteY6" fmla="*/ 2356644 h 2356644"/>
              <a:gd name="connsiteX0" fmla="*/ 685800 w 1444658"/>
              <a:gd name="connsiteY0" fmla="*/ 2356644 h 2356644"/>
              <a:gd name="connsiteX1" fmla="*/ 477837 w 1444658"/>
              <a:gd name="connsiteY1" fmla="*/ 1397000 h 2356644"/>
              <a:gd name="connsiteX2" fmla="*/ 0 w 1444658"/>
              <a:gd name="connsiteY2" fmla="*/ 908844 h 2356644"/>
              <a:gd name="connsiteX3" fmla="*/ 96043 w 1444658"/>
              <a:gd name="connsiteY3" fmla="*/ 50800 h 2356644"/>
              <a:gd name="connsiteX4" fmla="*/ 1213643 w 1444658"/>
              <a:gd name="connsiteY4" fmla="*/ 0 h 2356644"/>
              <a:gd name="connsiteX5" fmla="*/ 1359693 w 1444658"/>
              <a:gd name="connsiteY5" fmla="*/ 1073150 h 2356644"/>
              <a:gd name="connsiteX6" fmla="*/ 685800 w 1444658"/>
              <a:gd name="connsiteY6" fmla="*/ 2356644 h 2356644"/>
              <a:gd name="connsiteX0" fmla="*/ 685800 w 1458167"/>
              <a:gd name="connsiteY0" fmla="*/ 2356644 h 2356644"/>
              <a:gd name="connsiteX1" fmla="*/ 477837 w 1458167"/>
              <a:gd name="connsiteY1" fmla="*/ 1397000 h 2356644"/>
              <a:gd name="connsiteX2" fmla="*/ 0 w 1458167"/>
              <a:gd name="connsiteY2" fmla="*/ 908844 h 2356644"/>
              <a:gd name="connsiteX3" fmla="*/ 96043 w 1458167"/>
              <a:gd name="connsiteY3" fmla="*/ 50800 h 2356644"/>
              <a:gd name="connsiteX4" fmla="*/ 1213643 w 1458167"/>
              <a:gd name="connsiteY4" fmla="*/ 0 h 2356644"/>
              <a:gd name="connsiteX5" fmla="*/ 1359693 w 1458167"/>
              <a:gd name="connsiteY5" fmla="*/ 1073150 h 2356644"/>
              <a:gd name="connsiteX6" fmla="*/ 685800 w 1458167"/>
              <a:gd name="connsiteY6" fmla="*/ 2356644 h 2356644"/>
              <a:gd name="connsiteX0" fmla="*/ 685800 w 1458167"/>
              <a:gd name="connsiteY0" fmla="*/ 2484291 h 2484291"/>
              <a:gd name="connsiteX1" fmla="*/ 477837 w 1458167"/>
              <a:gd name="connsiteY1" fmla="*/ 1524647 h 2484291"/>
              <a:gd name="connsiteX2" fmla="*/ 0 w 1458167"/>
              <a:gd name="connsiteY2" fmla="*/ 1036491 h 2484291"/>
              <a:gd name="connsiteX3" fmla="*/ 96043 w 1458167"/>
              <a:gd name="connsiteY3" fmla="*/ 178447 h 2484291"/>
              <a:gd name="connsiteX4" fmla="*/ 1213643 w 1458167"/>
              <a:gd name="connsiteY4" fmla="*/ 127647 h 2484291"/>
              <a:gd name="connsiteX5" fmla="*/ 1359693 w 1458167"/>
              <a:gd name="connsiteY5" fmla="*/ 1200797 h 2484291"/>
              <a:gd name="connsiteX6" fmla="*/ 685800 w 1458167"/>
              <a:gd name="connsiteY6" fmla="*/ 2484291 h 2484291"/>
              <a:gd name="connsiteX0" fmla="*/ 685800 w 1458167"/>
              <a:gd name="connsiteY0" fmla="*/ 2484832 h 2484832"/>
              <a:gd name="connsiteX1" fmla="*/ 477837 w 1458167"/>
              <a:gd name="connsiteY1" fmla="*/ 1525188 h 2484832"/>
              <a:gd name="connsiteX2" fmla="*/ 0 w 1458167"/>
              <a:gd name="connsiteY2" fmla="*/ 1037032 h 2484832"/>
              <a:gd name="connsiteX3" fmla="*/ 76993 w 1458167"/>
              <a:gd name="connsiteY3" fmla="*/ 176607 h 2484832"/>
              <a:gd name="connsiteX4" fmla="*/ 1213643 w 1458167"/>
              <a:gd name="connsiteY4" fmla="*/ 128188 h 2484832"/>
              <a:gd name="connsiteX5" fmla="*/ 1359693 w 1458167"/>
              <a:gd name="connsiteY5" fmla="*/ 1201338 h 2484832"/>
              <a:gd name="connsiteX6" fmla="*/ 685800 w 1458167"/>
              <a:gd name="connsiteY6" fmla="*/ 2484832 h 2484832"/>
              <a:gd name="connsiteX0" fmla="*/ 685800 w 1458167"/>
              <a:gd name="connsiteY0" fmla="*/ 2598539 h 2598539"/>
              <a:gd name="connsiteX1" fmla="*/ 477837 w 1458167"/>
              <a:gd name="connsiteY1" fmla="*/ 1638895 h 2598539"/>
              <a:gd name="connsiteX2" fmla="*/ 0 w 1458167"/>
              <a:gd name="connsiteY2" fmla="*/ 1150739 h 2598539"/>
              <a:gd name="connsiteX3" fmla="*/ 76993 w 1458167"/>
              <a:gd name="connsiteY3" fmla="*/ 290314 h 2598539"/>
              <a:gd name="connsiteX4" fmla="*/ 1213643 w 1458167"/>
              <a:gd name="connsiteY4" fmla="*/ 241895 h 2598539"/>
              <a:gd name="connsiteX5" fmla="*/ 1359693 w 1458167"/>
              <a:gd name="connsiteY5" fmla="*/ 1315045 h 2598539"/>
              <a:gd name="connsiteX6" fmla="*/ 685800 w 1458167"/>
              <a:gd name="connsiteY6" fmla="*/ 2598539 h 2598539"/>
              <a:gd name="connsiteX0" fmla="*/ 761202 w 1533569"/>
              <a:gd name="connsiteY0" fmla="*/ 2598539 h 2598539"/>
              <a:gd name="connsiteX1" fmla="*/ 553239 w 1533569"/>
              <a:gd name="connsiteY1" fmla="*/ 1638895 h 2598539"/>
              <a:gd name="connsiteX2" fmla="*/ 75402 w 1533569"/>
              <a:gd name="connsiteY2" fmla="*/ 1150739 h 2598539"/>
              <a:gd name="connsiteX3" fmla="*/ 152395 w 1533569"/>
              <a:gd name="connsiteY3" fmla="*/ 290314 h 2598539"/>
              <a:gd name="connsiteX4" fmla="*/ 1289045 w 1533569"/>
              <a:gd name="connsiteY4" fmla="*/ 241895 h 2598539"/>
              <a:gd name="connsiteX5" fmla="*/ 1435095 w 1533569"/>
              <a:gd name="connsiteY5" fmla="*/ 1315045 h 2598539"/>
              <a:gd name="connsiteX6" fmla="*/ 761202 w 1533569"/>
              <a:gd name="connsiteY6" fmla="*/ 2598539 h 2598539"/>
              <a:gd name="connsiteX0" fmla="*/ 825046 w 1597413"/>
              <a:gd name="connsiteY0" fmla="*/ 2598539 h 2598539"/>
              <a:gd name="connsiteX1" fmla="*/ 617083 w 1597413"/>
              <a:gd name="connsiteY1" fmla="*/ 1638895 h 2598539"/>
              <a:gd name="connsiteX2" fmla="*/ 139246 w 1597413"/>
              <a:gd name="connsiteY2" fmla="*/ 1150739 h 2598539"/>
              <a:gd name="connsiteX3" fmla="*/ 216239 w 1597413"/>
              <a:gd name="connsiteY3" fmla="*/ 290314 h 2598539"/>
              <a:gd name="connsiteX4" fmla="*/ 1352889 w 1597413"/>
              <a:gd name="connsiteY4" fmla="*/ 241895 h 2598539"/>
              <a:gd name="connsiteX5" fmla="*/ 1498939 w 1597413"/>
              <a:gd name="connsiteY5" fmla="*/ 1315045 h 2598539"/>
              <a:gd name="connsiteX6" fmla="*/ 825046 w 1597413"/>
              <a:gd name="connsiteY6" fmla="*/ 2598539 h 2598539"/>
              <a:gd name="connsiteX0" fmla="*/ 818095 w 1590462"/>
              <a:gd name="connsiteY0" fmla="*/ 2598539 h 2598539"/>
              <a:gd name="connsiteX1" fmla="*/ 610132 w 1590462"/>
              <a:gd name="connsiteY1" fmla="*/ 1638895 h 2598539"/>
              <a:gd name="connsiteX2" fmla="*/ 132295 w 1590462"/>
              <a:gd name="connsiteY2" fmla="*/ 1150739 h 2598539"/>
              <a:gd name="connsiteX3" fmla="*/ 209288 w 1590462"/>
              <a:gd name="connsiteY3" fmla="*/ 290314 h 2598539"/>
              <a:gd name="connsiteX4" fmla="*/ 1345938 w 1590462"/>
              <a:gd name="connsiteY4" fmla="*/ 241895 h 2598539"/>
              <a:gd name="connsiteX5" fmla="*/ 1491988 w 1590462"/>
              <a:gd name="connsiteY5" fmla="*/ 1315045 h 2598539"/>
              <a:gd name="connsiteX6" fmla="*/ 818095 w 1590462"/>
              <a:gd name="connsiteY6" fmla="*/ 2598539 h 2598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0462" h="2598539">
                <a:moveTo>
                  <a:pt x="818095" y="2598539"/>
                </a:moveTo>
                <a:cubicBezTo>
                  <a:pt x="771793" y="2281039"/>
                  <a:pt x="789784" y="1984970"/>
                  <a:pt x="610132" y="1638895"/>
                </a:cubicBezTo>
                <a:cubicBezTo>
                  <a:pt x="484191" y="1469032"/>
                  <a:pt x="324911" y="1322983"/>
                  <a:pt x="132295" y="1150739"/>
                </a:cubicBezTo>
                <a:cubicBezTo>
                  <a:pt x="-34922" y="997281"/>
                  <a:pt x="-78313" y="672372"/>
                  <a:pt x="209288" y="290314"/>
                </a:cubicBezTo>
                <a:cubicBezTo>
                  <a:pt x="560390" y="-112382"/>
                  <a:pt x="1037699" y="-65022"/>
                  <a:pt x="1345938" y="241895"/>
                </a:cubicBezTo>
                <a:cubicBezTo>
                  <a:pt x="1606553" y="511506"/>
                  <a:pt x="1664761" y="864458"/>
                  <a:pt x="1491988" y="1315045"/>
                </a:cubicBezTo>
                <a:cubicBezTo>
                  <a:pt x="1293551" y="1783357"/>
                  <a:pt x="1073682" y="2189758"/>
                  <a:pt x="818095" y="2598539"/>
                </a:cubicBezTo>
                <a:close/>
              </a:path>
            </a:pathLst>
          </a:custGeom>
          <a:solidFill>
            <a:srgbClr val="E66C7D"/>
          </a:solidFill>
          <a:ln w="76200" cap="flat" cmpd="sng" algn="ctr">
            <a:solidFill>
              <a:sysClr val="window" lastClr="FFFFFF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TG_Oval 58"/>
          <p:cNvSpPr/>
          <p:nvPr/>
        </p:nvSpPr>
        <p:spPr bwMode="gray">
          <a:xfrm>
            <a:off x="5754690" y="3184298"/>
            <a:ext cx="457644" cy="457644"/>
          </a:xfrm>
          <a:prstGeom prst="ellipse">
            <a:avLst/>
          </a:prstGeom>
          <a:gradFill>
            <a:gsLst>
              <a:gs pos="0">
                <a:srgbClr val="D4D4D6"/>
              </a:gs>
              <a:gs pos="25000">
                <a:srgbClr val="D4D4D6">
                  <a:lumMod val="75000"/>
                </a:srgbClr>
              </a:gs>
              <a:gs pos="50000">
                <a:srgbClr val="D4D4D6">
                  <a:lumMod val="53000"/>
                </a:srgbClr>
              </a:gs>
              <a:gs pos="75000">
                <a:srgbClr val="D4D4D6">
                  <a:lumMod val="75000"/>
                </a:srgbClr>
              </a:gs>
              <a:gs pos="100000">
                <a:srgbClr val="D4D4D6"/>
              </a:gs>
            </a:gsLst>
            <a:lin ang="5400000" scaled="0"/>
          </a:gradFill>
          <a:ln w="28575" cap="flat" cmpd="sng" algn="ctr">
            <a:noFill/>
            <a:prstDash val="solid"/>
          </a:ln>
          <a:effectLst>
            <a:outerShdw blurRad="152400" dist="1270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000000"/>
            </a:lightRig>
          </a:scene3d>
          <a:sp3d prstMaterial="dkEdge">
            <a:bevelT w="190500" h="190500"/>
            <a:contourClr>
              <a:srgbClr val="000000"/>
            </a:contourClr>
          </a:sp3d>
        </p:spPr>
        <p:txBody>
          <a:bodyPr lIns="0" r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36"/>
          <p:cNvSpPr>
            <a:spLocks noChangeArrowheads="1"/>
          </p:cNvSpPr>
          <p:nvPr/>
        </p:nvSpPr>
        <p:spPr bwMode="auto">
          <a:xfrm>
            <a:off x="4811569" y="983108"/>
            <a:ext cx="27259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bồi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dưỡng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2/6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1.200.000đ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60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4" name="Group 7"/>
          <p:cNvGrpSpPr>
            <a:grpSpLocks/>
          </p:cNvGrpSpPr>
          <p:nvPr/>
        </p:nvGrpSpPr>
        <p:grpSpPr bwMode="auto">
          <a:xfrm>
            <a:off x="110780" y="933312"/>
            <a:ext cx="2359025" cy="3130910"/>
            <a:chOff x="457200" y="1239996"/>
            <a:chExt cx="2177144" cy="2804886"/>
          </a:xfrm>
        </p:grpSpPr>
        <p:sp>
          <p:nvSpPr>
            <p:cNvPr id="75" name="Rectangle 74"/>
            <p:cNvSpPr/>
            <p:nvPr/>
          </p:nvSpPr>
          <p:spPr>
            <a:xfrm>
              <a:off x="457200" y="1239996"/>
              <a:ext cx="2177144" cy="2804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36316" y="1293865"/>
              <a:ext cx="2018913" cy="2694698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7" name="Group 6"/>
          <p:cNvGrpSpPr>
            <a:grpSpLocks/>
          </p:cNvGrpSpPr>
          <p:nvPr/>
        </p:nvGrpSpPr>
        <p:grpSpPr bwMode="auto">
          <a:xfrm flipV="1">
            <a:off x="0" y="934298"/>
            <a:ext cx="2101850" cy="900457"/>
            <a:chOff x="4763053" y="2429435"/>
            <a:chExt cx="2840865" cy="83371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8" name="Freeform 77"/>
            <p:cNvSpPr/>
            <p:nvPr/>
          </p:nvSpPr>
          <p:spPr bwMode="gray">
            <a:xfrm>
              <a:off x="4770794" y="2429435"/>
              <a:ext cx="2833124" cy="768967"/>
            </a:xfrm>
            <a:custGeom>
              <a:avLst/>
              <a:gdLst>
                <a:gd name="connsiteX0" fmla="*/ 0 w 1205789"/>
                <a:gd name="connsiteY0" fmla="*/ 0 h 404774"/>
                <a:gd name="connsiteX1" fmla="*/ 1003402 w 1205789"/>
                <a:gd name="connsiteY1" fmla="*/ 0 h 404774"/>
                <a:gd name="connsiteX2" fmla="*/ 1205789 w 1205789"/>
                <a:gd name="connsiteY2" fmla="*/ 202387 h 404774"/>
                <a:gd name="connsiteX3" fmla="*/ 1003402 w 1205789"/>
                <a:gd name="connsiteY3" fmla="*/ 404774 h 404774"/>
                <a:gd name="connsiteX4" fmla="*/ 0 w 1205789"/>
                <a:gd name="connsiteY4" fmla="*/ 404774 h 404774"/>
                <a:gd name="connsiteX5" fmla="*/ 0 w 1205789"/>
                <a:gd name="connsiteY5" fmla="*/ 0 h 404774"/>
                <a:gd name="connsiteX0" fmla="*/ 7314 w 1213103"/>
                <a:gd name="connsiteY0" fmla="*/ 0 h 404774"/>
                <a:gd name="connsiteX1" fmla="*/ 1010716 w 1213103"/>
                <a:gd name="connsiteY1" fmla="*/ 0 h 404774"/>
                <a:gd name="connsiteX2" fmla="*/ 1213103 w 1213103"/>
                <a:gd name="connsiteY2" fmla="*/ 202387 h 404774"/>
                <a:gd name="connsiteX3" fmla="*/ 1010716 w 1213103"/>
                <a:gd name="connsiteY3" fmla="*/ 404774 h 404774"/>
                <a:gd name="connsiteX4" fmla="*/ 7314 w 1213103"/>
                <a:gd name="connsiteY4" fmla="*/ 404774 h 404774"/>
                <a:gd name="connsiteX5" fmla="*/ 0 w 1213103"/>
                <a:gd name="connsiteY5" fmla="*/ 131673 h 404774"/>
                <a:gd name="connsiteX6" fmla="*/ 7314 w 1213103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0 w 1295399"/>
                <a:gd name="connsiteY5" fmla="*/ 99974 h 404774"/>
                <a:gd name="connsiteX6" fmla="*/ 89610 w 1295399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60350 w 1295399"/>
                <a:gd name="connsiteY5" fmla="*/ 299923 h 404774"/>
                <a:gd name="connsiteX6" fmla="*/ 0 w 1295399"/>
                <a:gd name="connsiteY6" fmla="*/ 99974 h 404774"/>
                <a:gd name="connsiteX7" fmla="*/ 89610 w 1295399"/>
                <a:gd name="connsiteY7" fmla="*/ 0 h 4047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2367 h 483341"/>
                <a:gd name="connsiteX1" fmla="*/ 1093012 w 1295399"/>
                <a:gd name="connsiteY1" fmla="*/ 2367 h 483341"/>
                <a:gd name="connsiteX2" fmla="*/ 1295399 w 1295399"/>
                <a:gd name="connsiteY2" fmla="*/ 204754 h 483341"/>
                <a:gd name="connsiteX3" fmla="*/ 1093012 w 1295399"/>
                <a:gd name="connsiteY3" fmla="*/ 407141 h 483341"/>
                <a:gd name="connsiteX4" fmla="*/ 89610 w 1295399"/>
                <a:gd name="connsiteY4" fmla="*/ 407141 h 483341"/>
                <a:gd name="connsiteX5" fmla="*/ 0 w 1295399"/>
                <a:gd name="connsiteY5" fmla="*/ 483341 h 483341"/>
                <a:gd name="connsiteX6" fmla="*/ 0 w 1295399"/>
                <a:gd name="connsiteY6" fmla="*/ 102341 h 483341"/>
                <a:gd name="connsiteX7" fmla="*/ 89610 w 1295399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03929 w 1309718"/>
                <a:gd name="connsiteY4" fmla="*/ 404774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94046 w 1309718"/>
                <a:gd name="connsiteY0" fmla="*/ 2367 h 483679"/>
                <a:gd name="connsiteX1" fmla="*/ 1107331 w 1309718"/>
                <a:gd name="connsiteY1" fmla="*/ 2705 h 483679"/>
                <a:gd name="connsiteX2" fmla="*/ 1309718 w 1309718"/>
                <a:gd name="connsiteY2" fmla="*/ 205092 h 483679"/>
                <a:gd name="connsiteX3" fmla="*/ 1107331 w 1309718"/>
                <a:gd name="connsiteY3" fmla="*/ 407479 h 483679"/>
                <a:gd name="connsiteX4" fmla="*/ 137051 w 1309718"/>
                <a:gd name="connsiteY4" fmla="*/ 413144 h 483679"/>
                <a:gd name="connsiteX5" fmla="*/ 14319 w 1309718"/>
                <a:gd name="connsiteY5" fmla="*/ 483679 h 483679"/>
                <a:gd name="connsiteX6" fmla="*/ 14319 w 1309718"/>
                <a:gd name="connsiteY6" fmla="*/ 102679 h 483679"/>
                <a:gd name="connsiteX7" fmla="*/ 94046 w 1309718"/>
                <a:gd name="connsiteY7" fmla="*/ 2367 h 483679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11030 h 492342"/>
                <a:gd name="connsiteX1" fmla="*/ 1107331 w 1309718"/>
                <a:gd name="connsiteY1" fmla="*/ 11368 h 492342"/>
                <a:gd name="connsiteX2" fmla="*/ 1309718 w 1309718"/>
                <a:gd name="connsiteY2" fmla="*/ 213755 h 492342"/>
                <a:gd name="connsiteX3" fmla="*/ 1107331 w 1309718"/>
                <a:gd name="connsiteY3" fmla="*/ 416142 h 492342"/>
                <a:gd name="connsiteX4" fmla="*/ 137051 w 1309718"/>
                <a:gd name="connsiteY4" fmla="*/ 421807 h 492342"/>
                <a:gd name="connsiteX5" fmla="*/ 14319 w 1309718"/>
                <a:gd name="connsiteY5" fmla="*/ 492342 h 492342"/>
                <a:gd name="connsiteX6" fmla="*/ 14319 w 1309718"/>
                <a:gd name="connsiteY6" fmla="*/ 111342 h 492342"/>
                <a:gd name="connsiteX7" fmla="*/ 94046 w 1309718"/>
                <a:gd name="connsiteY7" fmla="*/ 11030 h 49234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81513 w 1297185"/>
                <a:gd name="connsiteY0" fmla="*/ 0 h 481312"/>
                <a:gd name="connsiteX1" fmla="*/ 1094798 w 1297185"/>
                <a:gd name="connsiteY1" fmla="*/ 338 h 481312"/>
                <a:gd name="connsiteX2" fmla="*/ 1297185 w 1297185"/>
                <a:gd name="connsiteY2" fmla="*/ 202725 h 481312"/>
                <a:gd name="connsiteX3" fmla="*/ 1094798 w 1297185"/>
                <a:gd name="connsiteY3" fmla="*/ 405112 h 481312"/>
                <a:gd name="connsiteX4" fmla="*/ 124518 w 1297185"/>
                <a:gd name="connsiteY4" fmla="*/ 410777 h 481312"/>
                <a:gd name="connsiteX5" fmla="*/ 1786 w 1297185"/>
                <a:gd name="connsiteY5" fmla="*/ 481312 h 481312"/>
                <a:gd name="connsiteX6" fmla="*/ 1786 w 1297185"/>
                <a:gd name="connsiteY6" fmla="*/ 100312 h 481312"/>
                <a:gd name="connsiteX7" fmla="*/ 81513 w 1297185"/>
                <a:gd name="connsiteY7" fmla="*/ 0 h 481312"/>
                <a:gd name="connsiteX0" fmla="*/ 79727 w 1295399"/>
                <a:gd name="connsiteY0" fmla="*/ 0 h 481312"/>
                <a:gd name="connsiteX1" fmla="*/ 1093012 w 1295399"/>
                <a:gd name="connsiteY1" fmla="*/ 338 h 481312"/>
                <a:gd name="connsiteX2" fmla="*/ 1295399 w 1295399"/>
                <a:gd name="connsiteY2" fmla="*/ 202725 h 481312"/>
                <a:gd name="connsiteX3" fmla="*/ 1093012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302292"/>
                <a:gd name="connsiteY0" fmla="*/ 0 h 481312"/>
                <a:gd name="connsiteX1" fmla="*/ 1134372 w 1302292"/>
                <a:gd name="connsiteY1" fmla="*/ 1301 h 481312"/>
                <a:gd name="connsiteX2" fmla="*/ 1295399 w 1302292"/>
                <a:gd name="connsiteY2" fmla="*/ 202725 h 481312"/>
                <a:gd name="connsiteX3" fmla="*/ 1093012 w 1302292"/>
                <a:gd name="connsiteY3" fmla="*/ 405112 h 481312"/>
                <a:gd name="connsiteX4" fmla="*/ 122732 w 1302292"/>
                <a:gd name="connsiteY4" fmla="*/ 410777 h 481312"/>
                <a:gd name="connsiteX5" fmla="*/ 0 w 1302292"/>
                <a:gd name="connsiteY5" fmla="*/ 481312 h 481312"/>
                <a:gd name="connsiteX6" fmla="*/ 0 w 1302292"/>
                <a:gd name="connsiteY6" fmla="*/ 100312 h 481312"/>
                <a:gd name="connsiteX7" fmla="*/ 79727 w 1302292"/>
                <a:gd name="connsiteY7" fmla="*/ 0 h 481312"/>
                <a:gd name="connsiteX0" fmla="*/ 79727 w 1295608"/>
                <a:gd name="connsiteY0" fmla="*/ 0 h 481312"/>
                <a:gd name="connsiteX1" fmla="*/ 1134372 w 1295608"/>
                <a:gd name="connsiteY1" fmla="*/ 1301 h 481312"/>
                <a:gd name="connsiteX2" fmla="*/ 1295399 w 1295608"/>
                <a:gd name="connsiteY2" fmla="*/ 202725 h 481312"/>
                <a:gd name="connsiteX3" fmla="*/ 1133118 w 1295608"/>
                <a:gd name="connsiteY3" fmla="*/ 405112 h 481312"/>
                <a:gd name="connsiteX4" fmla="*/ 122732 w 1295608"/>
                <a:gd name="connsiteY4" fmla="*/ 410777 h 481312"/>
                <a:gd name="connsiteX5" fmla="*/ 0 w 1295608"/>
                <a:gd name="connsiteY5" fmla="*/ 481312 h 481312"/>
                <a:gd name="connsiteX6" fmla="*/ 0 w 1295608"/>
                <a:gd name="connsiteY6" fmla="*/ 100312 h 481312"/>
                <a:gd name="connsiteX7" fmla="*/ 79727 w 1295608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56305 w 1295399"/>
                <a:gd name="connsiteY1" fmla="*/ 6114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5399" h="481312">
                  <a:moveTo>
                    <a:pt x="79727" y="0"/>
                  </a:moveTo>
                  <a:lnTo>
                    <a:pt x="1156305" y="6114"/>
                  </a:lnTo>
                  <a:lnTo>
                    <a:pt x="1295399" y="202725"/>
                  </a:lnTo>
                  <a:lnTo>
                    <a:pt x="1165078" y="406074"/>
                  </a:lnTo>
                  <a:lnTo>
                    <a:pt x="122732" y="410777"/>
                  </a:lnTo>
                  <a:cubicBezTo>
                    <a:pt x="78235" y="412895"/>
                    <a:pt x="11453" y="402374"/>
                    <a:pt x="0" y="481312"/>
                  </a:cubicBezTo>
                  <a:lnTo>
                    <a:pt x="0" y="100312"/>
                  </a:lnTo>
                  <a:cubicBezTo>
                    <a:pt x="721" y="14824"/>
                    <a:pt x="31644" y="5334"/>
                    <a:pt x="7972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57150" h="5715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9" name="Pie 78"/>
            <p:cNvSpPr/>
            <p:nvPr/>
          </p:nvSpPr>
          <p:spPr bwMode="gray">
            <a:xfrm>
              <a:off x="4763053" y="3083859"/>
              <a:ext cx="304685" cy="179294"/>
            </a:xfrm>
            <a:prstGeom prst="pie">
              <a:avLst>
                <a:gd name="adj1" fmla="val 5429925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oup 71"/>
          <p:cNvGrpSpPr>
            <a:grpSpLocks/>
          </p:cNvGrpSpPr>
          <p:nvPr/>
        </p:nvGrpSpPr>
        <p:grpSpPr bwMode="auto">
          <a:xfrm>
            <a:off x="9706746" y="4050729"/>
            <a:ext cx="2485254" cy="2302509"/>
            <a:chOff x="457200" y="1239996"/>
            <a:chExt cx="2177144" cy="2804886"/>
          </a:xfrm>
        </p:grpSpPr>
        <p:sp>
          <p:nvSpPr>
            <p:cNvPr id="87" name="Rectangle 86"/>
            <p:cNvSpPr/>
            <p:nvPr/>
          </p:nvSpPr>
          <p:spPr>
            <a:xfrm>
              <a:off x="457200" y="1239996"/>
              <a:ext cx="2177144" cy="2804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36316" y="1293865"/>
              <a:ext cx="2018913" cy="2694698"/>
            </a:xfrm>
            <a:prstGeom prst="rect">
              <a:avLst/>
            </a:prstGeom>
            <a:noFill/>
            <a:ln w="19050">
              <a:solidFill>
                <a:schemeClr val="accent4">
                  <a:lumMod val="60000"/>
                  <a:lumOff val="4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9" name="Group 75"/>
          <p:cNvGrpSpPr>
            <a:grpSpLocks/>
          </p:cNvGrpSpPr>
          <p:nvPr/>
        </p:nvGrpSpPr>
        <p:grpSpPr bwMode="auto">
          <a:xfrm flipV="1">
            <a:off x="9625846" y="4018317"/>
            <a:ext cx="2223551" cy="834655"/>
            <a:chOff x="4782670" y="2429435"/>
            <a:chExt cx="2840865" cy="833718"/>
          </a:xfrm>
        </p:grpSpPr>
        <p:sp>
          <p:nvSpPr>
            <p:cNvPr id="90" name="Freeform 89"/>
            <p:cNvSpPr/>
            <p:nvPr/>
          </p:nvSpPr>
          <p:spPr bwMode="gray">
            <a:xfrm>
              <a:off x="4790411" y="2429435"/>
              <a:ext cx="2833124" cy="768967"/>
            </a:xfrm>
            <a:custGeom>
              <a:avLst/>
              <a:gdLst>
                <a:gd name="connsiteX0" fmla="*/ 0 w 1205789"/>
                <a:gd name="connsiteY0" fmla="*/ 0 h 404774"/>
                <a:gd name="connsiteX1" fmla="*/ 1003402 w 1205789"/>
                <a:gd name="connsiteY1" fmla="*/ 0 h 404774"/>
                <a:gd name="connsiteX2" fmla="*/ 1205789 w 1205789"/>
                <a:gd name="connsiteY2" fmla="*/ 202387 h 404774"/>
                <a:gd name="connsiteX3" fmla="*/ 1003402 w 1205789"/>
                <a:gd name="connsiteY3" fmla="*/ 404774 h 404774"/>
                <a:gd name="connsiteX4" fmla="*/ 0 w 1205789"/>
                <a:gd name="connsiteY4" fmla="*/ 404774 h 404774"/>
                <a:gd name="connsiteX5" fmla="*/ 0 w 1205789"/>
                <a:gd name="connsiteY5" fmla="*/ 0 h 404774"/>
                <a:gd name="connsiteX0" fmla="*/ 7314 w 1213103"/>
                <a:gd name="connsiteY0" fmla="*/ 0 h 404774"/>
                <a:gd name="connsiteX1" fmla="*/ 1010716 w 1213103"/>
                <a:gd name="connsiteY1" fmla="*/ 0 h 404774"/>
                <a:gd name="connsiteX2" fmla="*/ 1213103 w 1213103"/>
                <a:gd name="connsiteY2" fmla="*/ 202387 h 404774"/>
                <a:gd name="connsiteX3" fmla="*/ 1010716 w 1213103"/>
                <a:gd name="connsiteY3" fmla="*/ 404774 h 404774"/>
                <a:gd name="connsiteX4" fmla="*/ 7314 w 1213103"/>
                <a:gd name="connsiteY4" fmla="*/ 404774 h 404774"/>
                <a:gd name="connsiteX5" fmla="*/ 0 w 1213103"/>
                <a:gd name="connsiteY5" fmla="*/ 131673 h 404774"/>
                <a:gd name="connsiteX6" fmla="*/ 7314 w 1213103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0 w 1295399"/>
                <a:gd name="connsiteY5" fmla="*/ 99974 h 404774"/>
                <a:gd name="connsiteX6" fmla="*/ 89610 w 1295399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60350 w 1295399"/>
                <a:gd name="connsiteY5" fmla="*/ 299923 h 404774"/>
                <a:gd name="connsiteX6" fmla="*/ 0 w 1295399"/>
                <a:gd name="connsiteY6" fmla="*/ 99974 h 404774"/>
                <a:gd name="connsiteX7" fmla="*/ 89610 w 1295399"/>
                <a:gd name="connsiteY7" fmla="*/ 0 h 4047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2367 h 483341"/>
                <a:gd name="connsiteX1" fmla="*/ 1093012 w 1295399"/>
                <a:gd name="connsiteY1" fmla="*/ 2367 h 483341"/>
                <a:gd name="connsiteX2" fmla="*/ 1295399 w 1295399"/>
                <a:gd name="connsiteY2" fmla="*/ 204754 h 483341"/>
                <a:gd name="connsiteX3" fmla="*/ 1093012 w 1295399"/>
                <a:gd name="connsiteY3" fmla="*/ 407141 h 483341"/>
                <a:gd name="connsiteX4" fmla="*/ 89610 w 1295399"/>
                <a:gd name="connsiteY4" fmla="*/ 407141 h 483341"/>
                <a:gd name="connsiteX5" fmla="*/ 0 w 1295399"/>
                <a:gd name="connsiteY5" fmla="*/ 483341 h 483341"/>
                <a:gd name="connsiteX6" fmla="*/ 0 w 1295399"/>
                <a:gd name="connsiteY6" fmla="*/ 102341 h 483341"/>
                <a:gd name="connsiteX7" fmla="*/ 89610 w 1295399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03929 w 1309718"/>
                <a:gd name="connsiteY4" fmla="*/ 404774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94046 w 1309718"/>
                <a:gd name="connsiteY0" fmla="*/ 2367 h 483679"/>
                <a:gd name="connsiteX1" fmla="*/ 1107331 w 1309718"/>
                <a:gd name="connsiteY1" fmla="*/ 2705 h 483679"/>
                <a:gd name="connsiteX2" fmla="*/ 1309718 w 1309718"/>
                <a:gd name="connsiteY2" fmla="*/ 205092 h 483679"/>
                <a:gd name="connsiteX3" fmla="*/ 1107331 w 1309718"/>
                <a:gd name="connsiteY3" fmla="*/ 407479 h 483679"/>
                <a:gd name="connsiteX4" fmla="*/ 137051 w 1309718"/>
                <a:gd name="connsiteY4" fmla="*/ 413144 h 483679"/>
                <a:gd name="connsiteX5" fmla="*/ 14319 w 1309718"/>
                <a:gd name="connsiteY5" fmla="*/ 483679 h 483679"/>
                <a:gd name="connsiteX6" fmla="*/ 14319 w 1309718"/>
                <a:gd name="connsiteY6" fmla="*/ 102679 h 483679"/>
                <a:gd name="connsiteX7" fmla="*/ 94046 w 1309718"/>
                <a:gd name="connsiteY7" fmla="*/ 2367 h 483679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11030 h 492342"/>
                <a:gd name="connsiteX1" fmla="*/ 1107331 w 1309718"/>
                <a:gd name="connsiteY1" fmla="*/ 11368 h 492342"/>
                <a:gd name="connsiteX2" fmla="*/ 1309718 w 1309718"/>
                <a:gd name="connsiteY2" fmla="*/ 213755 h 492342"/>
                <a:gd name="connsiteX3" fmla="*/ 1107331 w 1309718"/>
                <a:gd name="connsiteY3" fmla="*/ 416142 h 492342"/>
                <a:gd name="connsiteX4" fmla="*/ 137051 w 1309718"/>
                <a:gd name="connsiteY4" fmla="*/ 421807 h 492342"/>
                <a:gd name="connsiteX5" fmla="*/ 14319 w 1309718"/>
                <a:gd name="connsiteY5" fmla="*/ 492342 h 492342"/>
                <a:gd name="connsiteX6" fmla="*/ 14319 w 1309718"/>
                <a:gd name="connsiteY6" fmla="*/ 111342 h 492342"/>
                <a:gd name="connsiteX7" fmla="*/ 94046 w 1309718"/>
                <a:gd name="connsiteY7" fmla="*/ 11030 h 49234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81513 w 1297185"/>
                <a:gd name="connsiteY0" fmla="*/ 0 h 481312"/>
                <a:gd name="connsiteX1" fmla="*/ 1094798 w 1297185"/>
                <a:gd name="connsiteY1" fmla="*/ 338 h 481312"/>
                <a:gd name="connsiteX2" fmla="*/ 1297185 w 1297185"/>
                <a:gd name="connsiteY2" fmla="*/ 202725 h 481312"/>
                <a:gd name="connsiteX3" fmla="*/ 1094798 w 1297185"/>
                <a:gd name="connsiteY3" fmla="*/ 405112 h 481312"/>
                <a:gd name="connsiteX4" fmla="*/ 124518 w 1297185"/>
                <a:gd name="connsiteY4" fmla="*/ 410777 h 481312"/>
                <a:gd name="connsiteX5" fmla="*/ 1786 w 1297185"/>
                <a:gd name="connsiteY5" fmla="*/ 481312 h 481312"/>
                <a:gd name="connsiteX6" fmla="*/ 1786 w 1297185"/>
                <a:gd name="connsiteY6" fmla="*/ 100312 h 481312"/>
                <a:gd name="connsiteX7" fmla="*/ 81513 w 1297185"/>
                <a:gd name="connsiteY7" fmla="*/ 0 h 481312"/>
                <a:gd name="connsiteX0" fmla="*/ 79727 w 1295399"/>
                <a:gd name="connsiteY0" fmla="*/ 0 h 481312"/>
                <a:gd name="connsiteX1" fmla="*/ 1093012 w 1295399"/>
                <a:gd name="connsiteY1" fmla="*/ 338 h 481312"/>
                <a:gd name="connsiteX2" fmla="*/ 1295399 w 1295399"/>
                <a:gd name="connsiteY2" fmla="*/ 202725 h 481312"/>
                <a:gd name="connsiteX3" fmla="*/ 1093012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302292"/>
                <a:gd name="connsiteY0" fmla="*/ 0 h 481312"/>
                <a:gd name="connsiteX1" fmla="*/ 1134372 w 1302292"/>
                <a:gd name="connsiteY1" fmla="*/ 1301 h 481312"/>
                <a:gd name="connsiteX2" fmla="*/ 1295399 w 1302292"/>
                <a:gd name="connsiteY2" fmla="*/ 202725 h 481312"/>
                <a:gd name="connsiteX3" fmla="*/ 1093012 w 1302292"/>
                <a:gd name="connsiteY3" fmla="*/ 405112 h 481312"/>
                <a:gd name="connsiteX4" fmla="*/ 122732 w 1302292"/>
                <a:gd name="connsiteY4" fmla="*/ 410777 h 481312"/>
                <a:gd name="connsiteX5" fmla="*/ 0 w 1302292"/>
                <a:gd name="connsiteY5" fmla="*/ 481312 h 481312"/>
                <a:gd name="connsiteX6" fmla="*/ 0 w 1302292"/>
                <a:gd name="connsiteY6" fmla="*/ 100312 h 481312"/>
                <a:gd name="connsiteX7" fmla="*/ 79727 w 1302292"/>
                <a:gd name="connsiteY7" fmla="*/ 0 h 481312"/>
                <a:gd name="connsiteX0" fmla="*/ 79727 w 1295608"/>
                <a:gd name="connsiteY0" fmla="*/ 0 h 481312"/>
                <a:gd name="connsiteX1" fmla="*/ 1134372 w 1295608"/>
                <a:gd name="connsiteY1" fmla="*/ 1301 h 481312"/>
                <a:gd name="connsiteX2" fmla="*/ 1295399 w 1295608"/>
                <a:gd name="connsiteY2" fmla="*/ 202725 h 481312"/>
                <a:gd name="connsiteX3" fmla="*/ 1133118 w 1295608"/>
                <a:gd name="connsiteY3" fmla="*/ 405112 h 481312"/>
                <a:gd name="connsiteX4" fmla="*/ 122732 w 1295608"/>
                <a:gd name="connsiteY4" fmla="*/ 410777 h 481312"/>
                <a:gd name="connsiteX5" fmla="*/ 0 w 1295608"/>
                <a:gd name="connsiteY5" fmla="*/ 481312 h 481312"/>
                <a:gd name="connsiteX6" fmla="*/ 0 w 1295608"/>
                <a:gd name="connsiteY6" fmla="*/ 100312 h 481312"/>
                <a:gd name="connsiteX7" fmla="*/ 79727 w 1295608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56305 w 1295399"/>
                <a:gd name="connsiteY1" fmla="*/ 6114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5399" h="481312">
                  <a:moveTo>
                    <a:pt x="79727" y="0"/>
                  </a:moveTo>
                  <a:lnTo>
                    <a:pt x="1156305" y="6114"/>
                  </a:lnTo>
                  <a:lnTo>
                    <a:pt x="1295399" y="202725"/>
                  </a:lnTo>
                  <a:lnTo>
                    <a:pt x="1165078" y="406074"/>
                  </a:lnTo>
                  <a:lnTo>
                    <a:pt x="122732" y="410777"/>
                  </a:lnTo>
                  <a:cubicBezTo>
                    <a:pt x="78235" y="412895"/>
                    <a:pt x="11453" y="402374"/>
                    <a:pt x="0" y="481312"/>
                  </a:cubicBezTo>
                  <a:lnTo>
                    <a:pt x="0" y="100312"/>
                  </a:lnTo>
                  <a:cubicBezTo>
                    <a:pt x="721" y="14824"/>
                    <a:pt x="31644" y="5334"/>
                    <a:pt x="7972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69000">
                  <a:schemeClr val="accent4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57150" h="5715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1" name="Pie 90"/>
            <p:cNvSpPr/>
            <p:nvPr/>
          </p:nvSpPr>
          <p:spPr bwMode="gray">
            <a:xfrm>
              <a:off x="4782670" y="3083859"/>
              <a:ext cx="304685" cy="179294"/>
            </a:xfrm>
            <a:prstGeom prst="pie">
              <a:avLst>
                <a:gd name="adj1" fmla="val 5429925"/>
                <a:gd name="adj2" fmla="val 1620000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92" name="Rectangle 79"/>
          <p:cNvSpPr>
            <a:spLocks noChangeArrowheads="1"/>
          </p:cNvSpPr>
          <p:nvPr/>
        </p:nvSpPr>
        <p:spPr bwMode="auto">
          <a:xfrm>
            <a:off x="163646" y="1920723"/>
            <a:ext cx="222885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vi-VN" sz="16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Dành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cho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sinh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viên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các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khóa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đại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học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, Cao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đẳng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trong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Trường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bồi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dưỡng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kiến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thức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để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đạt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Chuẩn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đầu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ra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Ngoại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ngữ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theo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quy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định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của</a:t>
            </a:r>
            <a:r>
              <a:rPr lang="en-US" sz="17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sz="1700" dirty="0" err="1" smtClean="0">
                <a:solidFill>
                  <a:srgbClr val="4A4644"/>
                </a:solidFill>
                <a:latin typeface="Arial" charset="0"/>
              </a:rPr>
              <a:t>Trường</a:t>
            </a:r>
            <a:endParaRPr lang="en-US" sz="1700" dirty="0">
              <a:solidFill>
                <a:srgbClr val="4A4644"/>
              </a:solidFill>
              <a:latin typeface="Arial" charset="0"/>
            </a:endParaRPr>
          </a:p>
        </p:txBody>
      </p:sp>
      <p:sp>
        <p:nvSpPr>
          <p:cNvPr id="93" name="Rectangle 82"/>
          <p:cNvSpPr>
            <a:spLocks noChangeArrowheads="1"/>
          </p:cNvSpPr>
          <p:nvPr/>
        </p:nvSpPr>
        <p:spPr bwMode="auto">
          <a:xfrm>
            <a:off x="3541713" y="3482766"/>
            <a:ext cx="2228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vi-VN" sz="1600" dirty="0" smtClean="0">
                <a:solidFill>
                  <a:srgbClr val="4A4644"/>
                </a:solidFill>
                <a:latin typeface="Arial" charset="0"/>
              </a:rPr>
              <a:t> </a:t>
            </a:r>
            <a:endParaRPr lang="en-US" sz="1600" dirty="0">
              <a:solidFill>
                <a:srgbClr val="4A4644"/>
              </a:solidFill>
              <a:latin typeface="Arial" charset="0"/>
            </a:endParaRPr>
          </a:p>
        </p:txBody>
      </p:sp>
      <p:sp>
        <p:nvSpPr>
          <p:cNvPr id="94" name="Rectangle 83"/>
          <p:cNvSpPr>
            <a:spLocks noChangeArrowheads="1"/>
          </p:cNvSpPr>
          <p:nvPr/>
        </p:nvSpPr>
        <p:spPr bwMode="auto">
          <a:xfrm>
            <a:off x="10086400" y="5116843"/>
            <a:ext cx="19088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vi-VN" sz="1600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dirty="0" err="1" smtClean="0">
                <a:solidFill>
                  <a:srgbClr val="4A4644"/>
                </a:solidFill>
                <a:latin typeface="Arial" charset="0"/>
              </a:rPr>
              <a:t>Nộp</a:t>
            </a:r>
            <a:r>
              <a:rPr lang="en-US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dirty="0" err="1" smtClean="0">
                <a:solidFill>
                  <a:srgbClr val="4A4644"/>
                </a:solidFill>
                <a:latin typeface="Arial" charset="0"/>
              </a:rPr>
              <a:t>theo</a:t>
            </a:r>
            <a:r>
              <a:rPr lang="en-US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dirty="0" err="1" smtClean="0">
                <a:solidFill>
                  <a:srgbClr val="4A4644"/>
                </a:solidFill>
                <a:latin typeface="Arial" charset="0"/>
              </a:rPr>
              <a:t>Quy</a:t>
            </a:r>
            <a:r>
              <a:rPr lang="en-US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dirty="0" err="1" smtClean="0">
                <a:solidFill>
                  <a:srgbClr val="4A4644"/>
                </a:solidFill>
                <a:latin typeface="Arial" charset="0"/>
              </a:rPr>
              <a:t>định</a:t>
            </a:r>
            <a:r>
              <a:rPr lang="en-US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dirty="0" err="1" smtClean="0">
                <a:solidFill>
                  <a:srgbClr val="4A4644"/>
                </a:solidFill>
                <a:latin typeface="Arial" charset="0"/>
              </a:rPr>
              <a:t>của</a:t>
            </a:r>
            <a:r>
              <a:rPr lang="en-US" dirty="0" smtClean="0">
                <a:solidFill>
                  <a:srgbClr val="4A4644"/>
                </a:solidFill>
                <a:latin typeface="Arial" charset="0"/>
              </a:rPr>
              <a:t> </a:t>
            </a:r>
            <a:r>
              <a:rPr lang="en-US" dirty="0" err="1" smtClean="0">
                <a:solidFill>
                  <a:srgbClr val="4A4644"/>
                </a:solidFill>
                <a:latin typeface="Arial" charset="0"/>
              </a:rPr>
              <a:t>Trường</a:t>
            </a:r>
            <a:endParaRPr lang="en-US" dirty="0">
              <a:solidFill>
                <a:srgbClr val="4A4644"/>
              </a:solidFill>
              <a:latin typeface="Arial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-31638" y="1272289"/>
            <a:ext cx="2111475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ĐỐI TƯỢNG HỌC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9918482" y="4250979"/>
            <a:ext cx="135451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LỆ PHÍ THI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72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Grp="1" noChangeArrowheads="1"/>
          </p:cNvSpPr>
          <p:nvPr/>
        </p:nvSpPr>
        <p:spPr bwMode="auto">
          <a:xfrm>
            <a:off x="631766" y="40674"/>
            <a:ext cx="11064241" cy="773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i="1">
                <a:solidFill>
                  <a:srgbClr val="FFFFCC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solidFill>
                  <a:srgbClr val="0070C0"/>
                </a:solidFill>
              </a:rPr>
              <a:t>CÁC LỚP HỌC NGẮN HẠN CỦA KHOA KẾ </a:t>
            </a:r>
            <a:r>
              <a:rPr lang="en-US" dirty="0" smtClean="0">
                <a:solidFill>
                  <a:srgbClr val="0070C0"/>
                </a:solidFill>
              </a:rPr>
              <a:t>TOÁN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21" name="Nhóm 3"/>
          <p:cNvGrpSpPr>
            <a:grpSpLocks/>
          </p:cNvGrpSpPr>
          <p:nvPr/>
        </p:nvGrpSpPr>
        <p:grpSpPr bwMode="auto">
          <a:xfrm>
            <a:off x="2601885" y="989215"/>
            <a:ext cx="7148946" cy="5178829"/>
            <a:chOff x="2097088" y="1508125"/>
            <a:chExt cx="4948237" cy="5138738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530600" y="2924175"/>
              <a:ext cx="2093913" cy="2306638"/>
            </a:xfrm>
            <a:custGeom>
              <a:avLst/>
              <a:gdLst>
                <a:gd name="T0" fmla="*/ 912 w 1690"/>
                <a:gd name="T1" fmla="*/ 202 h 1862"/>
                <a:gd name="T2" fmla="*/ 936 w 1690"/>
                <a:gd name="T3" fmla="*/ 146 h 1862"/>
                <a:gd name="T4" fmla="*/ 990 w 1690"/>
                <a:gd name="T5" fmla="*/ 84 h 1862"/>
                <a:gd name="T6" fmla="*/ 958 w 1690"/>
                <a:gd name="T7" fmla="*/ 30 h 1862"/>
                <a:gd name="T8" fmla="*/ 828 w 1690"/>
                <a:gd name="T9" fmla="*/ 0 h 1862"/>
                <a:gd name="T10" fmla="*/ 712 w 1690"/>
                <a:gd name="T11" fmla="*/ 54 h 1862"/>
                <a:gd name="T12" fmla="*/ 710 w 1690"/>
                <a:gd name="T13" fmla="*/ 112 h 1862"/>
                <a:gd name="T14" fmla="*/ 778 w 1690"/>
                <a:gd name="T15" fmla="*/ 172 h 1862"/>
                <a:gd name="T16" fmla="*/ 756 w 1690"/>
                <a:gd name="T17" fmla="*/ 224 h 1862"/>
                <a:gd name="T18" fmla="*/ 268 w 1690"/>
                <a:gd name="T19" fmla="*/ 514 h 1862"/>
                <a:gd name="T20" fmla="*/ 212 w 1690"/>
                <a:gd name="T21" fmla="*/ 506 h 1862"/>
                <a:gd name="T22" fmla="*/ 196 w 1690"/>
                <a:gd name="T23" fmla="*/ 416 h 1862"/>
                <a:gd name="T24" fmla="*/ 142 w 1690"/>
                <a:gd name="T25" fmla="*/ 388 h 1862"/>
                <a:gd name="T26" fmla="*/ 40 w 1690"/>
                <a:gd name="T27" fmla="*/ 462 h 1862"/>
                <a:gd name="T28" fmla="*/ 0 w 1690"/>
                <a:gd name="T29" fmla="*/ 590 h 1862"/>
                <a:gd name="T30" fmla="*/ 30 w 1690"/>
                <a:gd name="T31" fmla="*/ 644 h 1862"/>
                <a:gd name="T32" fmla="*/ 112 w 1690"/>
                <a:gd name="T33" fmla="*/ 628 h 1862"/>
                <a:gd name="T34" fmla="*/ 172 w 1690"/>
                <a:gd name="T35" fmla="*/ 636 h 1862"/>
                <a:gd name="T36" fmla="*/ 178 w 1690"/>
                <a:gd name="T37" fmla="*/ 1152 h 1862"/>
                <a:gd name="T38" fmla="*/ 172 w 1690"/>
                <a:gd name="T39" fmla="*/ 1236 h 1862"/>
                <a:gd name="T40" fmla="*/ 104 w 1690"/>
                <a:gd name="T41" fmla="*/ 1230 h 1862"/>
                <a:gd name="T42" fmla="*/ 36 w 1690"/>
                <a:gd name="T43" fmla="*/ 1222 h 1862"/>
                <a:gd name="T44" fmla="*/ 6 w 1690"/>
                <a:gd name="T45" fmla="*/ 1302 h 1862"/>
                <a:gd name="T46" fmla="*/ 60 w 1690"/>
                <a:gd name="T47" fmla="*/ 1424 h 1862"/>
                <a:gd name="T48" fmla="*/ 160 w 1690"/>
                <a:gd name="T49" fmla="*/ 1480 h 1862"/>
                <a:gd name="T50" fmla="*/ 204 w 1690"/>
                <a:gd name="T51" fmla="*/ 1442 h 1862"/>
                <a:gd name="T52" fmla="*/ 226 w 1690"/>
                <a:gd name="T53" fmla="*/ 1354 h 1862"/>
                <a:gd name="T54" fmla="*/ 296 w 1690"/>
                <a:gd name="T55" fmla="*/ 1368 h 1862"/>
                <a:gd name="T56" fmla="*/ 766 w 1690"/>
                <a:gd name="T57" fmla="*/ 1644 h 1862"/>
                <a:gd name="T58" fmla="*/ 776 w 1690"/>
                <a:gd name="T59" fmla="*/ 1698 h 1862"/>
                <a:gd name="T60" fmla="*/ 706 w 1690"/>
                <a:gd name="T61" fmla="*/ 1758 h 1862"/>
                <a:gd name="T62" fmla="*/ 718 w 1690"/>
                <a:gd name="T63" fmla="*/ 1818 h 1862"/>
                <a:gd name="T64" fmla="*/ 846 w 1690"/>
                <a:gd name="T65" fmla="*/ 1862 h 1862"/>
                <a:gd name="T66" fmla="*/ 966 w 1690"/>
                <a:gd name="T67" fmla="*/ 1826 h 1862"/>
                <a:gd name="T68" fmla="*/ 990 w 1690"/>
                <a:gd name="T69" fmla="*/ 1766 h 1862"/>
                <a:gd name="T70" fmla="*/ 922 w 1690"/>
                <a:gd name="T71" fmla="*/ 1704 h 1862"/>
                <a:gd name="T72" fmla="*/ 918 w 1690"/>
                <a:gd name="T73" fmla="*/ 1652 h 1862"/>
                <a:gd name="T74" fmla="*/ 1386 w 1690"/>
                <a:gd name="T75" fmla="*/ 1380 h 1862"/>
                <a:gd name="T76" fmla="*/ 1456 w 1690"/>
                <a:gd name="T77" fmla="*/ 1350 h 1862"/>
                <a:gd name="T78" fmla="*/ 1484 w 1690"/>
                <a:gd name="T79" fmla="*/ 1430 h 1862"/>
                <a:gd name="T80" fmla="*/ 1520 w 1690"/>
                <a:gd name="T81" fmla="*/ 1480 h 1862"/>
                <a:gd name="T82" fmla="*/ 1614 w 1690"/>
                <a:gd name="T83" fmla="*/ 1444 h 1862"/>
                <a:gd name="T84" fmla="*/ 1680 w 1690"/>
                <a:gd name="T85" fmla="*/ 1330 h 1862"/>
                <a:gd name="T86" fmla="*/ 1664 w 1690"/>
                <a:gd name="T87" fmla="*/ 1232 h 1862"/>
                <a:gd name="T88" fmla="*/ 1602 w 1690"/>
                <a:gd name="T89" fmla="*/ 1224 h 1862"/>
                <a:gd name="T90" fmla="*/ 1520 w 1690"/>
                <a:gd name="T91" fmla="*/ 1240 h 1862"/>
                <a:gd name="T92" fmla="*/ 1510 w 1690"/>
                <a:gd name="T93" fmla="*/ 1164 h 1862"/>
                <a:gd name="T94" fmla="*/ 1512 w 1690"/>
                <a:gd name="T95" fmla="*/ 634 h 1862"/>
                <a:gd name="T96" fmla="*/ 1562 w 1690"/>
                <a:gd name="T97" fmla="*/ 612 h 1862"/>
                <a:gd name="T98" fmla="*/ 1648 w 1690"/>
                <a:gd name="T99" fmla="*/ 640 h 1862"/>
                <a:gd name="T100" fmla="*/ 1688 w 1690"/>
                <a:gd name="T101" fmla="*/ 590 h 1862"/>
                <a:gd name="T102" fmla="*/ 1660 w 1690"/>
                <a:gd name="T103" fmla="*/ 468 h 1862"/>
                <a:gd name="T104" fmla="*/ 1556 w 1690"/>
                <a:gd name="T105" fmla="*/ 378 h 1862"/>
                <a:gd name="T106" fmla="*/ 1498 w 1690"/>
                <a:gd name="T107" fmla="*/ 400 h 1862"/>
                <a:gd name="T108" fmla="*/ 1482 w 1690"/>
                <a:gd name="T109" fmla="*/ 488 h 1862"/>
                <a:gd name="T110" fmla="*/ 1432 w 1690"/>
                <a:gd name="T111" fmla="*/ 510 h 1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0" h="1862">
                  <a:moveTo>
                    <a:pt x="982" y="242"/>
                  </a:moveTo>
                  <a:lnTo>
                    <a:pt x="982" y="242"/>
                  </a:lnTo>
                  <a:lnTo>
                    <a:pt x="960" y="236"/>
                  </a:lnTo>
                  <a:lnTo>
                    <a:pt x="936" y="224"/>
                  </a:lnTo>
                  <a:lnTo>
                    <a:pt x="926" y="218"/>
                  </a:lnTo>
                  <a:lnTo>
                    <a:pt x="918" y="212"/>
                  </a:lnTo>
                  <a:lnTo>
                    <a:pt x="912" y="202"/>
                  </a:lnTo>
                  <a:lnTo>
                    <a:pt x="910" y="194"/>
                  </a:lnTo>
                  <a:lnTo>
                    <a:pt x="910" y="194"/>
                  </a:lnTo>
                  <a:lnTo>
                    <a:pt x="912" y="182"/>
                  </a:lnTo>
                  <a:lnTo>
                    <a:pt x="914" y="172"/>
                  </a:lnTo>
                  <a:lnTo>
                    <a:pt x="918" y="164"/>
                  </a:lnTo>
                  <a:lnTo>
                    <a:pt x="922" y="158"/>
                  </a:lnTo>
                  <a:lnTo>
                    <a:pt x="936" y="146"/>
                  </a:lnTo>
                  <a:lnTo>
                    <a:pt x="950" y="138"/>
                  </a:lnTo>
                  <a:lnTo>
                    <a:pt x="964" y="130"/>
                  </a:lnTo>
                  <a:lnTo>
                    <a:pt x="978" y="120"/>
                  </a:lnTo>
                  <a:lnTo>
                    <a:pt x="982" y="112"/>
                  </a:lnTo>
                  <a:lnTo>
                    <a:pt x="986" y="104"/>
                  </a:lnTo>
                  <a:lnTo>
                    <a:pt x="990" y="96"/>
                  </a:lnTo>
                  <a:lnTo>
                    <a:pt x="990" y="84"/>
                  </a:lnTo>
                  <a:lnTo>
                    <a:pt x="990" y="84"/>
                  </a:lnTo>
                  <a:lnTo>
                    <a:pt x="990" y="72"/>
                  </a:lnTo>
                  <a:lnTo>
                    <a:pt x="986" y="62"/>
                  </a:lnTo>
                  <a:lnTo>
                    <a:pt x="982" y="54"/>
                  </a:lnTo>
                  <a:lnTo>
                    <a:pt x="974" y="44"/>
                  </a:lnTo>
                  <a:lnTo>
                    <a:pt x="966" y="36"/>
                  </a:lnTo>
                  <a:lnTo>
                    <a:pt x="958" y="30"/>
                  </a:lnTo>
                  <a:lnTo>
                    <a:pt x="936" y="18"/>
                  </a:lnTo>
                  <a:lnTo>
                    <a:pt x="912" y="10"/>
                  </a:lnTo>
                  <a:lnTo>
                    <a:pt x="888" y="4"/>
                  </a:lnTo>
                  <a:lnTo>
                    <a:pt x="866" y="0"/>
                  </a:lnTo>
                  <a:lnTo>
                    <a:pt x="846" y="0"/>
                  </a:lnTo>
                  <a:lnTo>
                    <a:pt x="846" y="0"/>
                  </a:lnTo>
                  <a:lnTo>
                    <a:pt x="828" y="0"/>
                  </a:lnTo>
                  <a:lnTo>
                    <a:pt x="804" y="4"/>
                  </a:lnTo>
                  <a:lnTo>
                    <a:pt x="780" y="10"/>
                  </a:lnTo>
                  <a:lnTo>
                    <a:pt x="756" y="18"/>
                  </a:lnTo>
                  <a:lnTo>
                    <a:pt x="736" y="30"/>
                  </a:lnTo>
                  <a:lnTo>
                    <a:pt x="726" y="36"/>
                  </a:lnTo>
                  <a:lnTo>
                    <a:pt x="718" y="44"/>
                  </a:lnTo>
                  <a:lnTo>
                    <a:pt x="712" y="54"/>
                  </a:lnTo>
                  <a:lnTo>
                    <a:pt x="706" y="62"/>
                  </a:lnTo>
                  <a:lnTo>
                    <a:pt x="704" y="72"/>
                  </a:lnTo>
                  <a:lnTo>
                    <a:pt x="702" y="84"/>
                  </a:lnTo>
                  <a:lnTo>
                    <a:pt x="702" y="84"/>
                  </a:lnTo>
                  <a:lnTo>
                    <a:pt x="704" y="96"/>
                  </a:lnTo>
                  <a:lnTo>
                    <a:pt x="706" y="104"/>
                  </a:lnTo>
                  <a:lnTo>
                    <a:pt x="710" y="112"/>
                  </a:lnTo>
                  <a:lnTo>
                    <a:pt x="716" y="120"/>
                  </a:lnTo>
                  <a:lnTo>
                    <a:pt x="728" y="130"/>
                  </a:lnTo>
                  <a:lnTo>
                    <a:pt x="742" y="138"/>
                  </a:lnTo>
                  <a:lnTo>
                    <a:pt x="758" y="146"/>
                  </a:lnTo>
                  <a:lnTo>
                    <a:pt x="770" y="158"/>
                  </a:lnTo>
                  <a:lnTo>
                    <a:pt x="776" y="164"/>
                  </a:lnTo>
                  <a:lnTo>
                    <a:pt x="778" y="172"/>
                  </a:lnTo>
                  <a:lnTo>
                    <a:pt x="782" y="182"/>
                  </a:lnTo>
                  <a:lnTo>
                    <a:pt x="782" y="194"/>
                  </a:lnTo>
                  <a:lnTo>
                    <a:pt x="782" y="194"/>
                  </a:lnTo>
                  <a:lnTo>
                    <a:pt x="780" y="202"/>
                  </a:lnTo>
                  <a:lnTo>
                    <a:pt x="774" y="212"/>
                  </a:lnTo>
                  <a:lnTo>
                    <a:pt x="766" y="218"/>
                  </a:lnTo>
                  <a:lnTo>
                    <a:pt x="756" y="224"/>
                  </a:lnTo>
                  <a:lnTo>
                    <a:pt x="734" y="236"/>
                  </a:lnTo>
                  <a:lnTo>
                    <a:pt x="712" y="242"/>
                  </a:lnTo>
                  <a:lnTo>
                    <a:pt x="446" y="238"/>
                  </a:lnTo>
                  <a:lnTo>
                    <a:pt x="306" y="484"/>
                  </a:lnTo>
                  <a:lnTo>
                    <a:pt x="306" y="484"/>
                  </a:lnTo>
                  <a:lnTo>
                    <a:pt x="288" y="500"/>
                  </a:lnTo>
                  <a:lnTo>
                    <a:pt x="268" y="514"/>
                  </a:lnTo>
                  <a:lnTo>
                    <a:pt x="258" y="518"/>
                  </a:lnTo>
                  <a:lnTo>
                    <a:pt x="248" y="522"/>
                  </a:lnTo>
                  <a:lnTo>
                    <a:pt x="238" y="522"/>
                  </a:lnTo>
                  <a:lnTo>
                    <a:pt x="230" y="520"/>
                  </a:lnTo>
                  <a:lnTo>
                    <a:pt x="230" y="520"/>
                  </a:lnTo>
                  <a:lnTo>
                    <a:pt x="220" y="514"/>
                  </a:lnTo>
                  <a:lnTo>
                    <a:pt x="212" y="506"/>
                  </a:lnTo>
                  <a:lnTo>
                    <a:pt x="208" y="498"/>
                  </a:lnTo>
                  <a:lnTo>
                    <a:pt x="204" y="490"/>
                  </a:lnTo>
                  <a:lnTo>
                    <a:pt x="200" y="474"/>
                  </a:lnTo>
                  <a:lnTo>
                    <a:pt x="200" y="458"/>
                  </a:lnTo>
                  <a:lnTo>
                    <a:pt x="200" y="442"/>
                  </a:lnTo>
                  <a:lnTo>
                    <a:pt x="198" y="424"/>
                  </a:lnTo>
                  <a:lnTo>
                    <a:pt x="196" y="416"/>
                  </a:lnTo>
                  <a:lnTo>
                    <a:pt x="190" y="410"/>
                  </a:lnTo>
                  <a:lnTo>
                    <a:pt x="184" y="402"/>
                  </a:lnTo>
                  <a:lnTo>
                    <a:pt x="174" y="396"/>
                  </a:lnTo>
                  <a:lnTo>
                    <a:pt x="174" y="396"/>
                  </a:lnTo>
                  <a:lnTo>
                    <a:pt x="164" y="390"/>
                  </a:lnTo>
                  <a:lnTo>
                    <a:pt x="154" y="388"/>
                  </a:lnTo>
                  <a:lnTo>
                    <a:pt x="142" y="388"/>
                  </a:lnTo>
                  <a:lnTo>
                    <a:pt x="132" y="390"/>
                  </a:lnTo>
                  <a:lnTo>
                    <a:pt x="122" y="392"/>
                  </a:lnTo>
                  <a:lnTo>
                    <a:pt x="110" y="398"/>
                  </a:lnTo>
                  <a:lnTo>
                    <a:pt x="90" y="410"/>
                  </a:lnTo>
                  <a:lnTo>
                    <a:pt x="70" y="426"/>
                  </a:lnTo>
                  <a:lnTo>
                    <a:pt x="54" y="444"/>
                  </a:lnTo>
                  <a:lnTo>
                    <a:pt x="40" y="462"/>
                  </a:lnTo>
                  <a:lnTo>
                    <a:pt x="30" y="478"/>
                  </a:lnTo>
                  <a:lnTo>
                    <a:pt x="30" y="478"/>
                  </a:lnTo>
                  <a:lnTo>
                    <a:pt x="20" y="496"/>
                  </a:lnTo>
                  <a:lnTo>
                    <a:pt x="12" y="516"/>
                  </a:lnTo>
                  <a:lnTo>
                    <a:pt x="4" y="540"/>
                  </a:lnTo>
                  <a:lnTo>
                    <a:pt x="0" y="566"/>
                  </a:lnTo>
                  <a:lnTo>
                    <a:pt x="0" y="590"/>
                  </a:lnTo>
                  <a:lnTo>
                    <a:pt x="2" y="602"/>
                  </a:lnTo>
                  <a:lnTo>
                    <a:pt x="4" y="612"/>
                  </a:lnTo>
                  <a:lnTo>
                    <a:pt x="8" y="622"/>
                  </a:lnTo>
                  <a:lnTo>
                    <a:pt x="14" y="630"/>
                  </a:lnTo>
                  <a:lnTo>
                    <a:pt x="20" y="638"/>
                  </a:lnTo>
                  <a:lnTo>
                    <a:pt x="30" y="644"/>
                  </a:lnTo>
                  <a:lnTo>
                    <a:pt x="30" y="644"/>
                  </a:lnTo>
                  <a:lnTo>
                    <a:pt x="40" y="650"/>
                  </a:lnTo>
                  <a:lnTo>
                    <a:pt x="50" y="652"/>
                  </a:lnTo>
                  <a:lnTo>
                    <a:pt x="58" y="652"/>
                  </a:lnTo>
                  <a:lnTo>
                    <a:pt x="68" y="652"/>
                  </a:lnTo>
                  <a:lnTo>
                    <a:pt x="82" y="646"/>
                  </a:lnTo>
                  <a:lnTo>
                    <a:pt x="98" y="638"/>
                  </a:lnTo>
                  <a:lnTo>
                    <a:pt x="112" y="628"/>
                  </a:lnTo>
                  <a:lnTo>
                    <a:pt x="128" y="624"/>
                  </a:lnTo>
                  <a:lnTo>
                    <a:pt x="136" y="622"/>
                  </a:lnTo>
                  <a:lnTo>
                    <a:pt x="144" y="622"/>
                  </a:lnTo>
                  <a:lnTo>
                    <a:pt x="154" y="626"/>
                  </a:lnTo>
                  <a:lnTo>
                    <a:pt x="166" y="630"/>
                  </a:lnTo>
                  <a:lnTo>
                    <a:pt x="166" y="630"/>
                  </a:lnTo>
                  <a:lnTo>
                    <a:pt x="172" y="636"/>
                  </a:lnTo>
                  <a:lnTo>
                    <a:pt x="176" y="646"/>
                  </a:lnTo>
                  <a:lnTo>
                    <a:pt x="178" y="656"/>
                  </a:lnTo>
                  <a:lnTo>
                    <a:pt x="180" y="668"/>
                  </a:lnTo>
                  <a:lnTo>
                    <a:pt x="176" y="692"/>
                  </a:lnTo>
                  <a:lnTo>
                    <a:pt x="172" y="714"/>
                  </a:lnTo>
                  <a:lnTo>
                    <a:pt x="48" y="928"/>
                  </a:lnTo>
                  <a:lnTo>
                    <a:pt x="178" y="1152"/>
                  </a:lnTo>
                  <a:lnTo>
                    <a:pt x="178" y="1152"/>
                  </a:lnTo>
                  <a:lnTo>
                    <a:pt x="184" y="1174"/>
                  </a:lnTo>
                  <a:lnTo>
                    <a:pt x="186" y="1200"/>
                  </a:lnTo>
                  <a:lnTo>
                    <a:pt x="186" y="1212"/>
                  </a:lnTo>
                  <a:lnTo>
                    <a:pt x="184" y="1222"/>
                  </a:lnTo>
                  <a:lnTo>
                    <a:pt x="178" y="1230"/>
                  </a:lnTo>
                  <a:lnTo>
                    <a:pt x="172" y="1236"/>
                  </a:lnTo>
                  <a:lnTo>
                    <a:pt x="172" y="1236"/>
                  </a:lnTo>
                  <a:lnTo>
                    <a:pt x="162" y="1242"/>
                  </a:lnTo>
                  <a:lnTo>
                    <a:pt x="152" y="1244"/>
                  </a:lnTo>
                  <a:lnTo>
                    <a:pt x="142" y="1246"/>
                  </a:lnTo>
                  <a:lnTo>
                    <a:pt x="134" y="1244"/>
                  </a:lnTo>
                  <a:lnTo>
                    <a:pt x="118" y="1238"/>
                  </a:lnTo>
                  <a:lnTo>
                    <a:pt x="104" y="1230"/>
                  </a:lnTo>
                  <a:lnTo>
                    <a:pt x="90" y="1222"/>
                  </a:lnTo>
                  <a:lnTo>
                    <a:pt x="74" y="1216"/>
                  </a:lnTo>
                  <a:lnTo>
                    <a:pt x="66" y="1214"/>
                  </a:lnTo>
                  <a:lnTo>
                    <a:pt x="56" y="1216"/>
                  </a:lnTo>
                  <a:lnTo>
                    <a:pt x="48" y="1218"/>
                  </a:lnTo>
                  <a:lnTo>
                    <a:pt x="36" y="1222"/>
                  </a:lnTo>
                  <a:lnTo>
                    <a:pt x="36" y="1222"/>
                  </a:lnTo>
                  <a:lnTo>
                    <a:pt x="28" y="1228"/>
                  </a:lnTo>
                  <a:lnTo>
                    <a:pt x="20" y="1236"/>
                  </a:lnTo>
                  <a:lnTo>
                    <a:pt x="14" y="1246"/>
                  </a:lnTo>
                  <a:lnTo>
                    <a:pt x="10" y="1256"/>
                  </a:lnTo>
                  <a:lnTo>
                    <a:pt x="8" y="1266"/>
                  </a:lnTo>
                  <a:lnTo>
                    <a:pt x="6" y="1278"/>
                  </a:lnTo>
                  <a:lnTo>
                    <a:pt x="6" y="1302"/>
                  </a:lnTo>
                  <a:lnTo>
                    <a:pt x="12" y="1328"/>
                  </a:lnTo>
                  <a:lnTo>
                    <a:pt x="18" y="1350"/>
                  </a:lnTo>
                  <a:lnTo>
                    <a:pt x="26" y="1372"/>
                  </a:lnTo>
                  <a:lnTo>
                    <a:pt x="36" y="1390"/>
                  </a:lnTo>
                  <a:lnTo>
                    <a:pt x="36" y="1390"/>
                  </a:lnTo>
                  <a:lnTo>
                    <a:pt x="46" y="1406"/>
                  </a:lnTo>
                  <a:lnTo>
                    <a:pt x="60" y="1424"/>
                  </a:lnTo>
                  <a:lnTo>
                    <a:pt x="78" y="1442"/>
                  </a:lnTo>
                  <a:lnTo>
                    <a:pt x="96" y="1458"/>
                  </a:lnTo>
                  <a:lnTo>
                    <a:pt x="118" y="1470"/>
                  </a:lnTo>
                  <a:lnTo>
                    <a:pt x="128" y="1474"/>
                  </a:lnTo>
                  <a:lnTo>
                    <a:pt x="138" y="1478"/>
                  </a:lnTo>
                  <a:lnTo>
                    <a:pt x="150" y="1480"/>
                  </a:lnTo>
                  <a:lnTo>
                    <a:pt x="160" y="1480"/>
                  </a:lnTo>
                  <a:lnTo>
                    <a:pt x="170" y="1476"/>
                  </a:lnTo>
                  <a:lnTo>
                    <a:pt x="180" y="1472"/>
                  </a:lnTo>
                  <a:lnTo>
                    <a:pt x="180" y="1472"/>
                  </a:lnTo>
                  <a:lnTo>
                    <a:pt x="190" y="1466"/>
                  </a:lnTo>
                  <a:lnTo>
                    <a:pt x="196" y="1458"/>
                  </a:lnTo>
                  <a:lnTo>
                    <a:pt x="202" y="1450"/>
                  </a:lnTo>
                  <a:lnTo>
                    <a:pt x="204" y="1442"/>
                  </a:lnTo>
                  <a:lnTo>
                    <a:pt x="208" y="1426"/>
                  </a:lnTo>
                  <a:lnTo>
                    <a:pt x="208" y="1410"/>
                  </a:lnTo>
                  <a:lnTo>
                    <a:pt x="208" y="1392"/>
                  </a:lnTo>
                  <a:lnTo>
                    <a:pt x="210" y="1376"/>
                  </a:lnTo>
                  <a:lnTo>
                    <a:pt x="214" y="1368"/>
                  </a:lnTo>
                  <a:lnTo>
                    <a:pt x="218" y="1362"/>
                  </a:lnTo>
                  <a:lnTo>
                    <a:pt x="226" y="1354"/>
                  </a:lnTo>
                  <a:lnTo>
                    <a:pt x="236" y="1348"/>
                  </a:lnTo>
                  <a:lnTo>
                    <a:pt x="236" y="1348"/>
                  </a:lnTo>
                  <a:lnTo>
                    <a:pt x="244" y="1344"/>
                  </a:lnTo>
                  <a:lnTo>
                    <a:pt x="254" y="1346"/>
                  </a:lnTo>
                  <a:lnTo>
                    <a:pt x="264" y="1348"/>
                  </a:lnTo>
                  <a:lnTo>
                    <a:pt x="276" y="1354"/>
                  </a:lnTo>
                  <a:lnTo>
                    <a:pt x="296" y="1368"/>
                  </a:lnTo>
                  <a:lnTo>
                    <a:pt x="312" y="1384"/>
                  </a:lnTo>
                  <a:lnTo>
                    <a:pt x="448" y="1620"/>
                  </a:lnTo>
                  <a:lnTo>
                    <a:pt x="712" y="1620"/>
                  </a:lnTo>
                  <a:lnTo>
                    <a:pt x="712" y="1620"/>
                  </a:lnTo>
                  <a:lnTo>
                    <a:pt x="734" y="1628"/>
                  </a:lnTo>
                  <a:lnTo>
                    <a:pt x="756" y="1638"/>
                  </a:lnTo>
                  <a:lnTo>
                    <a:pt x="766" y="1644"/>
                  </a:lnTo>
                  <a:lnTo>
                    <a:pt x="774" y="1652"/>
                  </a:lnTo>
                  <a:lnTo>
                    <a:pt x="780" y="1660"/>
                  </a:lnTo>
                  <a:lnTo>
                    <a:pt x="782" y="1668"/>
                  </a:lnTo>
                  <a:lnTo>
                    <a:pt x="782" y="1668"/>
                  </a:lnTo>
                  <a:lnTo>
                    <a:pt x="782" y="1680"/>
                  </a:lnTo>
                  <a:lnTo>
                    <a:pt x="778" y="1690"/>
                  </a:lnTo>
                  <a:lnTo>
                    <a:pt x="776" y="1698"/>
                  </a:lnTo>
                  <a:lnTo>
                    <a:pt x="770" y="1704"/>
                  </a:lnTo>
                  <a:lnTo>
                    <a:pt x="758" y="1716"/>
                  </a:lnTo>
                  <a:lnTo>
                    <a:pt x="742" y="1724"/>
                  </a:lnTo>
                  <a:lnTo>
                    <a:pt x="728" y="1732"/>
                  </a:lnTo>
                  <a:lnTo>
                    <a:pt x="716" y="1742"/>
                  </a:lnTo>
                  <a:lnTo>
                    <a:pt x="710" y="1750"/>
                  </a:lnTo>
                  <a:lnTo>
                    <a:pt x="706" y="1758"/>
                  </a:lnTo>
                  <a:lnTo>
                    <a:pt x="704" y="1766"/>
                  </a:lnTo>
                  <a:lnTo>
                    <a:pt x="702" y="1778"/>
                  </a:lnTo>
                  <a:lnTo>
                    <a:pt x="702" y="1778"/>
                  </a:lnTo>
                  <a:lnTo>
                    <a:pt x="704" y="1790"/>
                  </a:lnTo>
                  <a:lnTo>
                    <a:pt x="706" y="1800"/>
                  </a:lnTo>
                  <a:lnTo>
                    <a:pt x="712" y="1810"/>
                  </a:lnTo>
                  <a:lnTo>
                    <a:pt x="718" y="1818"/>
                  </a:lnTo>
                  <a:lnTo>
                    <a:pt x="726" y="1826"/>
                  </a:lnTo>
                  <a:lnTo>
                    <a:pt x="736" y="1832"/>
                  </a:lnTo>
                  <a:lnTo>
                    <a:pt x="756" y="1844"/>
                  </a:lnTo>
                  <a:lnTo>
                    <a:pt x="780" y="1852"/>
                  </a:lnTo>
                  <a:lnTo>
                    <a:pt x="804" y="1858"/>
                  </a:lnTo>
                  <a:lnTo>
                    <a:pt x="828" y="1862"/>
                  </a:lnTo>
                  <a:lnTo>
                    <a:pt x="846" y="1862"/>
                  </a:lnTo>
                  <a:lnTo>
                    <a:pt x="846" y="1862"/>
                  </a:lnTo>
                  <a:lnTo>
                    <a:pt x="866" y="1862"/>
                  </a:lnTo>
                  <a:lnTo>
                    <a:pt x="888" y="1858"/>
                  </a:lnTo>
                  <a:lnTo>
                    <a:pt x="912" y="1852"/>
                  </a:lnTo>
                  <a:lnTo>
                    <a:pt x="936" y="1844"/>
                  </a:lnTo>
                  <a:lnTo>
                    <a:pt x="958" y="1832"/>
                  </a:lnTo>
                  <a:lnTo>
                    <a:pt x="966" y="1826"/>
                  </a:lnTo>
                  <a:lnTo>
                    <a:pt x="974" y="1818"/>
                  </a:lnTo>
                  <a:lnTo>
                    <a:pt x="982" y="1810"/>
                  </a:lnTo>
                  <a:lnTo>
                    <a:pt x="986" y="1800"/>
                  </a:lnTo>
                  <a:lnTo>
                    <a:pt x="990" y="1790"/>
                  </a:lnTo>
                  <a:lnTo>
                    <a:pt x="990" y="1778"/>
                  </a:lnTo>
                  <a:lnTo>
                    <a:pt x="990" y="1778"/>
                  </a:lnTo>
                  <a:lnTo>
                    <a:pt x="990" y="1766"/>
                  </a:lnTo>
                  <a:lnTo>
                    <a:pt x="986" y="1758"/>
                  </a:lnTo>
                  <a:lnTo>
                    <a:pt x="982" y="1750"/>
                  </a:lnTo>
                  <a:lnTo>
                    <a:pt x="978" y="1742"/>
                  </a:lnTo>
                  <a:lnTo>
                    <a:pt x="964" y="1732"/>
                  </a:lnTo>
                  <a:lnTo>
                    <a:pt x="950" y="1724"/>
                  </a:lnTo>
                  <a:lnTo>
                    <a:pt x="936" y="1716"/>
                  </a:lnTo>
                  <a:lnTo>
                    <a:pt x="922" y="1704"/>
                  </a:lnTo>
                  <a:lnTo>
                    <a:pt x="918" y="1698"/>
                  </a:lnTo>
                  <a:lnTo>
                    <a:pt x="914" y="1690"/>
                  </a:lnTo>
                  <a:lnTo>
                    <a:pt x="912" y="1680"/>
                  </a:lnTo>
                  <a:lnTo>
                    <a:pt x="910" y="1668"/>
                  </a:lnTo>
                  <a:lnTo>
                    <a:pt x="910" y="1668"/>
                  </a:lnTo>
                  <a:lnTo>
                    <a:pt x="912" y="1660"/>
                  </a:lnTo>
                  <a:lnTo>
                    <a:pt x="918" y="1652"/>
                  </a:lnTo>
                  <a:lnTo>
                    <a:pt x="926" y="1644"/>
                  </a:lnTo>
                  <a:lnTo>
                    <a:pt x="936" y="1638"/>
                  </a:lnTo>
                  <a:lnTo>
                    <a:pt x="960" y="1628"/>
                  </a:lnTo>
                  <a:lnTo>
                    <a:pt x="982" y="1620"/>
                  </a:lnTo>
                  <a:lnTo>
                    <a:pt x="1248" y="1620"/>
                  </a:lnTo>
                  <a:lnTo>
                    <a:pt x="1386" y="1380"/>
                  </a:lnTo>
                  <a:lnTo>
                    <a:pt x="1386" y="1380"/>
                  </a:lnTo>
                  <a:lnTo>
                    <a:pt x="1402" y="1366"/>
                  </a:lnTo>
                  <a:lnTo>
                    <a:pt x="1420" y="1354"/>
                  </a:lnTo>
                  <a:lnTo>
                    <a:pt x="1430" y="1350"/>
                  </a:lnTo>
                  <a:lnTo>
                    <a:pt x="1440" y="1348"/>
                  </a:lnTo>
                  <a:lnTo>
                    <a:pt x="1448" y="1348"/>
                  </a:lnTo>
                  <a:lnTo>
                    <a:pt x="1456" y="1350"/>
                  </a:lnTo>
                  <a:lnTo>
                    <a:pt x="1456" y="1350"/>
                  </a:lnTo>
                  <a:lnTo>
                    <a:pt x="1464" y="1356"/>
                  </a:lnTo>
                  <a:lnTo>
                    <a:pt x="1472" y="1364"/>
                  </a:lnTo>
                  <a:lnTo>
                    <a:pt x="1478" y="1372"/>
                  </a:lnTo>
                  <a:lnTo>
                    <a:pt x="1480" y="1380"/>
                  </a:lnTo>
                  <a:lnTo>
                    <a:pt x="1484" y="1396"/>
                  </a:lnTo>
                  <a:lnTo>
                    <a:pt x="1484" y="1412"/>
                  </a:lnTo>
                  <a:lnTo>
                    <a:pt x="1484" y="1430"/>
                  </a:lnTo>
                  <a:lnTo>
                    <a:pt x="1486" y="1446"/>
                  </a:lnTo>
                  <a:lnTo>
                    <a:pt x="1490" y="1454"/>
                  </a:lnTo>
                  <a:lnTo>
                    <a:pt x="1494" y="1460"/>
                  </a:lnTo>
                  <a:lnTo>
                    <a:pt x="1502" y="1468"/>
                  </a:lnTo>
                  <a:lnTo>
                    <a:pt x="1510" y="1474"/>
                  </a:lnTo>
                  <a:lnTo>
                    <a:pt x="1510" y="1474"/>
                  </a:lnTo>
                  <a:lnTo>
                    <a:pt x="1520" y="1480"/>
                  </a:lnTo>
                  <a:lnTo>
                    <a:pt x="1530" y="1482"/>
                  </a:lnTo>
                  <a:lnTo>
                    <a:pt x="1542" y="1482"/>
                  </a:lnTo>
                  <a:lnTo>
                    <a:pt x="1552" y="1480"/>
                  </a:lnTo>
                  <a:lnTo>
                    <a:pt x="1564" y="1478"/>
                  </a:lnTo>
                  <a:lnTo>
                    <a:pt x="1574" y="1474"/>
                  </a:lnTo>
                  <a:lnTo>
                    <a:pt x="1594" y="1460"/>
                  </a:lnTo>
                  <a:lnTo>
                    <a:pt x="1614" y="1444"/>
                  </a:lnTo>
                  <a:lnTo>
                    <a:pt x="1630" y="1426"/>
                  </a:lnTo>
                  <a:lnTo>
                    <a:pt x="1644" y="1408"/>
                  </a:lnTo>
                  <a:lnTo>
                    <a:pt x="1656" y="1392"/>
                  </a:lnTo>
                  <a:lnTo>
                    <a:pt x="1656" y="1392"/>
                  </a:lnTo>
                  <a:lnTo>
                    <a:pt x="1664" y="1374"/>
                  </a:lnTo>
                  <a:lnTo>
                    <a:pt x="1672" y="1354"/>
                  </a:lnTo>
                  <a:lnTo>
                    <a:pt x="1680" y="1330"/>
                  </a:lnTo>
                  <a:lnTo>
                    <a:pt x="1684" y="1306"/>
                  </a:lnTo>
                  <a:lnTo>
                    <a:pt x="1684" y="1280"/>
                  </a:lnTo>
                  <a:lnTo>
                    <a:pt x="1684" y="1270"/>
                  </a:lnTo>
                  <a:lnTo>
                    <a:pt x="1680" y="1258"/>
                  </a:lnTo>
                  <a:lnTo>
                    <a:pt x="1676" y="1248"/>
                  </a:lnTo>
                  <a:lnTo>
                    <a:pt x="1670" y="1240"/>
                  </a:lnTo>
                  <a:lnTo>
                    <a:pt x="1664" y="1232"/>
                  </a:lnTo>
                  <a:lnTo>
                    <a:pt x="1654" y="1226"/>
                  </a:lnTo>
                  <a:lnTo>
                    <a:pt x="1654" y="1226"/>
                  </a:lnTo>
                  <a:lnTo>
                    <a:pt x="1644" y="1220"/>
                  </a:lnTo>
                  <a:lnTo>
                    <a:pt x="1634" y="1218"/>
                  </a:lnTo>
                  <a:lnTo>
                    <a:pt x="1626" y="1218"/>
                  </a:lnTo>
                  <a:lnTo>
                    <a:pt x="1618" y="1218"/>
                  </a:lnTo>
                  <a:lnTo>
                    <a:pt x="1602" y="1224"/>
                  </a:lnTo>
                  <a:lnTo>
                    <a:pt x="1588" y="1234"/>
                  </a:lnTo>
                  <a:lnTo>
                    <a:pt x="1572" y="1242"/>
                  </a:lnTo>
                  <a:lnTo>
                    <a:pt x="1558" y="1248"/>
                  </a:lnTo>
                  <a:lnTo>
                    <a:pt x="1548" y="1248"/>
                  </a:lnTo>
                  <a:lnTo>
                    <a:pt x="1540" y="1248"/>
                  </a:lnTo>
                  <a:lnTo>
                    <a:pt x="1530" y="1244"/>
                  </a:lnTo>
                  <a:lnTo>
                    <a:pt x="1520" y="1240"/>
                  </a:lnTo>
                  <a:lnTo>
                    <a:pt x="1520" y="1240"/>
                  </a:lnTo>
                  <a:lnTo>
                    <a:pt x="1514" y="1234"/>
                  </a:lnTo>
                  <a:lnTo>
                    <a:pt x="1508" y="1226"/>
                  </a:lnTo>
                  <a:lnTo>
                    <a:pt x="1506" y="1218"/>
                  </a:lnTo>
                  <a:lnTo>
                    <a:pt x="1506" y="1208"/>
                  </a:lnTo>
                  <a:lnTo>
                    <a:pt x="1506" y="1186"/>
                  </a:lnTo>
                  <a:lnTo>
                    <a:pt x="1510" y="1164"/>
                  </a:lnTo>
                  <a:lnTo>
                    <a:pt x="1648" y="928"/>
                  </a:lnTo>
                  <a:lnTo>
                    <a:pt x="1516" y="700"/>
                  </a:lnTo>
                  <a:lnTo>
                    <a:pt x="1516" y="700"/>
                  </a:lnTo>
                  <a:lnTo>
                    <a:pt x="1512" y="678"/>
                  </a:lnTo>
                  <a:lnTo>
                    <a:pt x="1510" y="656"/>
                  </a:lnTo>
                  <a:lnTo>
                    <a:pt x="1510" y="644"/>
                  </a:lnTo>
                  <a:lnTo>
                    <a:pt x="1512" y="634"/>
                  </a:lnTo>
                  <a:lnTo>
                    <a:pt x="1518" y="626"/>
                  </a:lnTo>
                  <a:lnTo>
                    <a:pt x="1524" y="620"/>
                  </a:lnTo>
                  <a:lnTo>
                    <a:pt x="1524" y="620"/>
                  </a:lnTo>
                  <a:lnTo>
                    <a:pt x="1534" y="616"/>
                  </a:lnTo>
                  <a:lnTo>
                    <a:pt x="1544" y="612"/>
                  </a:lnTo>
                  <a:lnTo>
                    <a:pt x="1552" y="612"/>
                  </a:lnTo>
                  <a:lnTo>
                    <a:pt x="1562" y="612"/>
                  </a:lnTo>
                  <a:lnTo>
                    <a:pt x="1576" y="618"/>
                  </a:lnTo>
                  <a:lnTo>
                    <a:pt x="1592" y="626"/>
                  </a:lnTo>
                  <a:lnTo>
                    <a:pt x="1606" y="636"/>
                  </a:lnTo>
                  <a:lnTo>
                    <a:pt x="1622" y="642"/>
                  </a:lnTo>
                  <a:lnTo>
                    <a:pt x="1630" y="642"/>
                  </a:lnTo>
                  <a:lnTo>
                    <a:pt x="1638" y="642"/>
                  </a:lnTo>
                  <a:lnTo>
                    <a:pt x="1648" y="640"/>
                  </a:lnTo>
                  <a:lnTo>
                    <a:pt x="1658" y="634"/>
                  </a:lnTo>
                  <a:lnTo>
                    <a:pt x="1658" y="634"/>
                  </a:lnTo>
                  <a:lnTo>
                    <a:pt x="1668" y="628"/>
                  </a:lnTo>
                  <a:lnTo>
                    <a:pt x="1676" y="620"/>
                  </a:lnTo>
                  <a:lnTo>
                    <a:pt x="1682" y="612"/>
                  </a:lnTo>
                  <a:lnTo>
                    <a:pt x="1686" y="602"/>
                  </a:lnTo>
                  <a:lnTo>
                    <a:pt x="1688" y="590"/>
                  </a:lnTo>
                  <a:lnTo>
                    <a:pt x="1690" y="580"/>
                  </a:lnTo>
                  <a:lnTo>
                    <a:pt x="1688" y="554"/>
                  </a:lnTo>
                  <a:lnTo>
                    <a:pt x="1684" y="530"/>
                  </a:lnTo>
                  <a:lnTo>
                    <a:pt x="1678" y="506"/>
                  </a:lnTo>
                  <a:lnTo>
                    <a:pt x="1668" y="486"/>
                  </a:lnTo>
                  <a:lnTo>
                    <a:pt x="1660" y="468"/>
                  </a:lnTo>
                  <a:lnTo>
                    <a:pt x="1660" y="468"/>
                  </a:lnTo>
                  <a:lnTo>
                    <a:pt x="1650" y="452"/>
                  </a:lnTo>
                  <a:lnTo>
                    <a:pt x="1636" y="434"/>
                  </a:lnTo>
                  <a:lnTo>
                    <a:pt x="1618" y="416"/>
                  </a:lnTo>
                  <a:lnTo>
                    <a:pt x="1598" y="400"/>
                  </a:lnTo>
                  <a:lnTo>
                    <a:pt x="1578" y="386"/>
                  </a:lnTo>
                  <a:lnTo>
                    <a:pt x="1568" y="382"/>
                  </a:lnTo>
                  <a:lnTo>
                    <a:pt x="1556" y="378"/>
                  </a:lnTo>
                  <a:lnTo>
                    <a:pt x="1546" y="378"/>
                  </a:lnTo>
                  <a:lnTo>
                    <a:pt x="1536" y="378"/>
                  </a:lnTo>
                  <a:lnTo>
                    <a:pt x="1524" y="380"/>
                  </a:lnTo>
                  <a:lnTo>
                    <a:pt x="1514" y="386"/>
                  </a:lnTo>
                  <a:lnTo>
                    <a:pt x="1514" y="386"/>
                  </a:lnTo>
                  <a:lnTo>
                    <a:pt x="1506" y="392"/>
                  </a:lnTo>
                  <a:lnTo>
                    <a:pt x="1498" y="400"/>
                  </a:lnTo>
                  <a:lnTo>
                    <a:pt x="1494" y="406"/>
                  </a:lnTo>
                  <a:lnTo>
                    <a:pt x="1490" y="414"/>
                  </a:lnTo>
                  <a:lnTo>
                    <a:pt x="1488" y="430"/>
                  </a:lnTo>
                  <a:lnTo>
                    <a:pt x="1488" y="448"/>
                  </a:lnTo>
                  <a:lnTo>
                    <a:pt x="1488" y="464"/>
                  </a:lnTo>
                  <a:lnTo>
                    <a:pt x="1486" y="480"/>
                  </a:lnTo>
                  <a:lnTo>
                    <a:pt x="1482" y="488"/>
                  </a:lnTo>
                  <a:lnTo>
                    <a:pt x="1476" y="496"/>
                  </a:lnTo>
                  <a:lnTo>
                    <a:pt x="1470" y="502"/>
                  </a:lnTo>
                  <a:lnTo>
                    <a:pt x="1460" y="510"/>
                  </a:lnTo>
                  <a:lnTo>
                    <a:pt x="1460" y="510"/>
                  </a:lnTo>
                  <a:lnTo>
                    <a:pt x="1452" y="512"/>
                  </a:lnTo>
                  <a:lnTo>
                    <a:pt x="1442" y="512"/>
                  </a:lnTo>
                  <a:lnTo>
                    <a:pt x="1432" y="510"/>
                  </a:lnTo>
                  <a:lnTo>
                    <a:pt x="1422" y="504"/>
                  </a:lnTo>
                  <a:lnTo>
                    <a:pt x="1404" y="490"/>
                  </a:lnTo>
                  <a:lnTo>
                    <a:pt x="1386" y="476"/>
                  </a:lnTo>
                  <a:lnTo>
                    <a:pt x="1246" y="236"/>
                  </a:lnTo>
                  <a:lnTo>
                    <a:pt x="982" y="242"/>
                  </a:lnTo>
                  <a:close/>
                </a:path>
              </a:pathLst>
            </a:custGeom>
            <a:solidFill>
              <a:srgbClr val="FFC000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woPt" dir="t"/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76638" y="4929188"/>
              <a:ext cx="2020887" cy="1717675"/>
            </a:xfrm>
            <a:custGeom>
              <a:avLst/>
              <a:gdLst>
                <a:gd name="T0" fmla="*/ 1602 w 1632"/>
                <a:gd name="T1" fmla="*/ 382 h 1386"/>
                <a:gd name="T2" fmla="*/ 1624 w 1632"/>
                <a:gd name="T3" fmla="*/ 360 h 1386"/>
                <a:gd name="T4" fmla="*/ 1632 w 1632"/>
                <a:gd name="T5" fmla="*/ 302 h 1386"/>
                <a:gd name="T6" fmla="*/ 1602 w 1632"/>
                <a:gd name="T7" fmla="*/ 216 h 1386"/>
                <a:gd name="T8" fmla="*/ 1570 w 1632"/>
                <a:gd name="T9" fmla="*/ 172 h 1386"/>
                <a:gd name="T10" fmla="*/ 1504 w 1632"/>
                <a:gd name="T11" fmla="*/ 128 h 1386"/>
                <a:gd name="T12" fmla="*/ 1474 w 1632"/>
                <a:gd name="T13" fmla="*/ 128 h 1386"/>
                <a:gd name="T14" fmla="*/ 1444 w 1632"/>
                <a:gd name="T15" fmla="*/ 148 h 1386"/>
                <a:gd name="T16" fmla="*/ 1434 w 1632"/>
                <a:gd name="T17" fmla="*/ 196 h 1386"/>
                <a:gd name="T18" fmla="*/ 1422 w 1632"/>
                <a:gd name="T19" fmla="*/ 244 h 1386"/>
                <a:gd name="T20" fmla="*/ 1400 w 1632"/>
                <a:gd name="T21" fmla="*/ 260 h 1386"/>
                <a:gd name="T22" fmla="*/ 1376 w 1632"/>
                <a:gd name="T23" fmla="*/ 258 h 1386"/>
                <a:gd name="T24" fmla="*/ 1200 w 1632"/>
                <a:gd name="T25" fmla="*/ 0 h 1386"/>
                <a:gd name="T26" fmla="*/ 890 w 1632"/>
                <a:gd name="T27" fmla="*/ 18 h 1386"/>
                <a:gd name="T28" fmla="*/ 864 w 1632"/>
                <a:gd name="T29" fmla="*/ 48 h 1386"/>
                <a:gd name="T30" fmla="*/ 872 w 1632"/>
                <a:gd name="T31" fmla="*/ 78 h 1386"/>
                <a:gd name="T32" fmla="*/ 918 w 1632"/>
                <a:gd name="T33" fmla="*/ 112 h 1386"/>
                <a:gd name="T34" fmla="*/ 944 w 1632"/>
                <a:gd name="T35" fmla="*/ 146 h 1386"/>
                <a:gd name="T36" fmla="*/ 940 w 1632"/>
                <a:gd name="T37" fmla="*/ 180 h 1386"/>
                <a:gd name="T38" fmla="*/ 912 w 1632"/>
                <a:gd name="T39" fmla="*/ 212 h 1386"/>
                <a:gd name="T40" fmla="*/ 820 w 1632"/>
                <a:gd name="T41" fmla="*/ 242 h 1386"/>
                <a:gd name="T42" fmla="*/ 758 w 1632"/>
                <a:gd name="T43" fmla="*/ 238 h 1386"/>
                <a:gd name="T44" fmla="*/ 680 w 1632"/>
                <a:gd name="T45" fmla="*/ 206 h 1386"/>
                <a:gd name="T46" fmla="*/ 658 w 1632"/>
                <a:gd name="T47" fmla="*/ 170 h 1386"/>
                <a:gd name="T48" fmla="*/ 660 w 1632"/>
                <a:gd name="T49" fmla="*/ 138 h 1386"/>
                <a:gd name="T50" fmla="*/ 696 w 1632"/>
                <a:gd name="T51" fmla="*/ 104 h 1386"/>
                <a:gd name="T52" fmla="*/ 732 w 1632"/>
                <a:gd name="T53" fmla="*/ 70 h 1386"/>
                <a:gd name="T54" fmla="*/ 734 w 1632"/>
                <a:gd name="T55" fmla="*/ 40 h 1386"/>
                <a:gd name="T56" fmla="*/ 688 w 1632"/>
                <a:gd name="T57" fmla="*/ 8 h 1386"/>
                <a:gd name="T58" fmla="*/ 248 w 1632"/>
                <a:gd name="T59" fmla="*/ 268 h 1386"/>
                <a:gd name="T60" fmla="*/ 242 w 1632"/>
                <a:gd name="T61" fmla="*/ 336 h 1386"/>
                <a:gd name="T62" fmla="*/ 264 w 1632"/>
                <a:gd name="T63" fmla="*/ 356 h 1386"/>
                <a:gd name="T64" fmla="*/ 308 w 1632"/>
                <a:gd name="T65" fmla="*/ 352 h 1386"/>
                <a:gd name="T66" fmla="*/ 360 w 1632"/>
                <a:gd name="T67" fmla="*/ 328 h 1386"/>
                <a:gd name="T68" fmla="*/ 390 w 1632"/>
                <a:gd name="T69" fmla="*/ 336 h 1386"/>
                <a:gd name="T70" fmla="*/ 416 w 1632"/>
                <a:gd name="T71" fmla="*/ 368 h 1386"/>
                <a:gd name="T72" fmla="*/ 414 w 1632"/>
                <a:gd name="T73" fmla="*/ 440 h 1386"/>
                <a:gd name="T74" fmla="*/ 390 w 1632"/>
                <a:gd name="T75" fmla="*/ 502 h 1386"/>
                <a:gd name="T76" fmla="*/ 330 w 1632"/>
                <a:gd name="T77" fmla="*/ 570 h 1386"/>
                <a:gd name="T78" fmla="*/ 276 w 1632"/>
                <a:gd name="T79" fmla="*/ 592 h 1386"/>
                <a:gd name="T80" fmla="*/ 246 w 1632"/>
                <a:gd name="T81" fmla="*/ 586 h 1386"/>
                <a:gd name="T82" fmla="*/ 222 w 1632"/>
                <a:gd name="T83" fmla="*/ 556 h 1386"/>
                <a:gd name="T84" fmla="*/ 216 w 1632"/>
                <a:gd name="T85" fmla="*/ 490 h 1386"/>
                <a:gd name="T86" fmla="*/ 190 w 1632"/>
                <a:gd name="T87" fmla="*/ 460 h 1386"/>
                <a:gd name="T88" fmla="*/ 162 w 1632"/>
                <a:gd name="T89" fmla="*/ 462 h 1386"/>
                <a:gd name="T90" fmla="*/ 4 w 1632"/>
                <a:gd name="T91" fmla="*/ 688 h 1386"/>
                <a:gd name="T92" fmla="*/ 1200 w 1632"/>
                <a:gd name="T93" fmla="*/ 1386 h 1386"/>
                <a:gd name="T94" fmla="*/ 1458 w 1632"/>
                <a:gd name="T95" fmla="*/ 448 h 1386"/>
                <a:gd name="T96" fmla="*/ 1456 w 1632"/>
                <a:gd name="T97" fmla="*/ 382 h 1386"/>
                <a:gd name="T98" fmla="*/ 1482 w 1632"/>
                <a:gd name="T99" fmla="*/ 362 h 1386"/>
                <a:gd name="T100" fmla="*/ 1518 w 1632"/>
                <a:gd name="T101" fmla="*/ 364 h 1386"/>
                <a:gd name="T102" fmla="*/ 1576 w 1632"/>
                <a:gd name="T103" fmla="*/ 39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32" h="1386">
                  <a:moveTo>
                    <a:pt x="1576" y="390"/>
                  </a:moveTo>
                  <a:lnTo>
                    <a:pt x="1576" y="390"/>
                  </a:lnTo>
                  <a:lnTo>
                    <a:pt x="1588" y="388"/>
                  </a:lnTo>
                  <a:lnTo>
                    <a:pt x="1602" y="382"/>
                  </a:lnTo>
                  <a:lnTo>
                    <a:pt x="1602" y="382"/>
                  </a:lnTo>
                  <a:lnTo>
                    <a:pt x="1610" y="376"/>
                  </a:lnTo>
                  <a:lnTo>
                    <a:pt x="1618" y="368"/>
                  </a:lnTo>
                  <a:lnTo>
                    <a:pt x="1624" y="360"/>
                  </a:lnTo>
                  <a:lnTo>
                    <a:pt x="1628" y="350"/>
                  </a:lnTo>
                  <a:lnTo>
                    <a:pt x="1630" y="338"/>
                  </a:lnTo>
                  <a:lnTo>
                    <a:pt x="1632" y="328"/>
                  </a:lnTo>
                  <a:lnTo>
                    <a:pt x="1632" y="302"/>
                  </a:lnTo>
                  <a:lnTo>
                    <a:pt x="1626" y="278"/>
                  </a:lnTo>
                  <a:lnTo>
                    <a:pt x="1620" y="254"/>
                  </a:lnTo>
                  <a:lnTo>
                    <a:pt x="1612" y="234"/>
                  </a:lnTo>
                  <a:lnTo>
                    <a:pt x="1602" y="216"/>
                  </a:lnTo>
                  <a:lnTo>
                    <a:pt x="1602" y="216"/>
                  </a:lnTo>
                  <a:lnTo>
                    <a:pt x="1594" y="202"/>
                  </a:lnTo>
                  <a:lnTo>
                    <a:pt x="1584" y="188"/>
                  </a:lnTo>
                  <a:lnTo>
                    <a:pt x="1570" y="172"/>
                  </a:lnTo>
                  <a:lnTo>
                    <a:pt x="1556" y="158"/>
                  </a:lnTo>
                  <a:lnTo>
                    <a:pt x="1540" y="146"/>
                  </a:lnTo>
                  <a:lnTo>
                    <a:pt x="1522" y="136"/>
                  </a:lnTo>
                  <a:lnTo>
                    <a:pt x="1504" y="128"/>
                  </a:lnTo>
                  <a:lnTo>
                    <a:pt x="1496" y="126"/>
                  </a:lnTo>
                  <a:lnTo>
                    <a:pt x="1486" y="126"/>
                  </a:lnTo>
                  <a:lnTo>
                    <a:pt x="1486" y="126"/>
                  </a:lnTo>
                  <a:lnTo>
                    <a:pt x="1474" y="128"/>
                  </a:lnTo>
                  <a:lnTo>
                    <a:pt x="1460" y="134"/>
                  </a:lnTo>
                  <a:lnTo>
                    <a:pt x="1460" y="134"/>
                  </a:lnTo>
                  <a:lnTo>
                    <a:pt x="1452" y="140"/>
                  </a:lnTo>
                  <a:lnTo>
                    <a:pt x="1444" y="148"/>
                  </a:lnTo>
                  <a:lnTo>
                    <a:pt x="1440" y="154"/>
                  </a:lnTo>
                  <a:lnTo>
                    <a:pt x="1436" y="162"/>
                  </a:lnTo>
                  <a:lnTo>
                    <a:pt x="1434" y="178"/>
                  </a:lnTo>
                  <a:lnTo>
                    <a:pt x="1434" y="196"/>
                  </a:lnTo>
                  <a:lnTo>
                    <a:pt x="1434" y="212"/>
                  </a:lnTo>
                  <a:lnTo>
                    <a:pt x="1432" y="228"/>
                  </a:lnTo>
                  <a:lnTo>
                    <a:pt x="1428" y="236"/>
                  </a:lnTo>
                  <a:lnTo>
                    <a:pt x="1422" y="244"/>
                  </a:lnTo>
                  <a:lnTo>
                    <a:pt x="1416" y="250"/>
                  </a:lnTo>
                  <a:lnTo>
                    <a:pt x="1406" y="258"/>
                  </a:lnTo>
                  <a:lnTo>
                    <a:pt x="1406" y="258"/>
                  </a:lnTo>
                  <a:lnTo>
                    <a:pt x="1400" y="260"/>
                  </a:lnTo>
                  <a:lnTo>
                    <a:pt x="1392" y="260"/>
                  </a:lnTo>
                  <a:lnTo>
                    <a:pt x="1392" y="260"/>
                  </a:lnTo>
                  <a:lnTo>
                    <a:pt x="1384" y="260"/>
                  </a:lnTo>
                  <a:lnTo>
                    <a:pt x="1376" y="258"/>
                  </a:lnTo>
                  <a:lnTo>
                    <a:pt x="1360" y="248"/>
                  </a:lnTo>
                  <a:lnTo>
                    <a:pt x="1344" y="236"/>
                  </a:lnTo>
                  <a:lnTo>
                    <a:pt x="1330" y="224"/>
                  </a:lnTo>
                  <a:lnTo>
                    <a:pt x="1200" y="0"/>
                  </a:lnTo>
                  <a:lnTo>
                    <a:pt x="936" y="0"/>
                  </a:lnTo>
                  <a:lnTo>
                    <a:pt x="936" y="0"/>
                  </a:lnTo>
                  <a:lnTo>
                    <a:pt x="914" y="8"/>
                  </a:lnTo>
                  <a:lnTo>
                    <a:pt x="890" y="18"/>
                  </a:lnTo>
                  <a:lnTo>
                    <a:pt x="880" y="24"/>
                  </a:lnTo>
                  <a:lnTo>
                    <a:pt x="872" y="32"/>
                  </a:lnTo>
                  <a:lnTo>
                    <a:pt x="866" y="40"/>
                  </a:lnTo>
                  <a:lnTo>
                    <a:pt x="864" y="48"/>
                  </a:lnTo>
                  <a:lnTo>
                    <a:pt x="864" y="48"/>
                  </a:lnTo>
                  <a:lnTo>
                    <a:pt x="866" y="60"/>
                  </a:lnTo>
                  <a:lnTo>
                    <a:pt x="868" y="70"/>
                  </a:lnTo>
                  <a:lnTo>
                    <a:pt x="872" y="78"/>
                  </a:lnTo>
                  <a:lnTo>
                    <a:pt x="876" y="84"/>
                  </a:lnTo>
                  <a:lnTo>
                    <a:pt x="890" y="96"/>
                  </a:lnTo>
                  <a:lnTo>
                    <a:pt x="904" y="104"/>
                  </a:lnTo>
                  <a:lnTo>
                    <a:pt x="918" y="112"/>
                  </a:lnTo>
                  <a:lnTo>
                    <a:pt x="932" y="122"/>
                  </a:lnTo>
                  <a:lnTo>
                    <a:pt x="936" y="130"/>
                  </a:lnTo>
                  <a:lnTo>
                    <a:pt x="940" y="138"/>
                  </a:lnTo>
                  <a:lnTo>
                    <a:pt x="944" y="146"/>
                  </a:lnTo>
                  <a:lnTo>
                    <a:pt x="944" y="158"/>
                  </a:lnTo>
                  <a:lnTo>
                    <a:pt x="944" y="158"/>
                  </a:lnTo>
                  <a:lnTo>
                    <a:pt x="944" y="170"/>
                  </a:lnTo>
                  <a:lnTo>
                    <a:pt x="940" y="180"/>
                  </a:lnTo>
                  <a:lnTo>
                    <a:pt x="936" y="190"/>
                  </a:lnTo>
                  <a:lnTo>
                    <a:pt x="928" y="198"/>
                  </a:lnTo>
                  <a:lnTo>
                    <a:pt x="920" y="206"/>
                  </a:lnTo>
                  <a:lnTo>
                    <a:pt x="912" y="212"/>
                  </a:lnTo>
                  <a:lnTo>
                    <a:pt x="890" y="224"/>
                  </a:lnTo>
                  <a:lnTo>
                    <a:pt x="866" y="232"/>
                  </a:lnTo>
                  <a:lnTo>
                    <a:pt x="842" y="238"/>
                  </a:lnTo>
                  <a:lnTo>
                    <a:pt x="820" y="242"/>
                  </a:lnTo>
                  <a:lnTo>
                    <a:pt x="800" y="242"/>
                  </a:lnTo>
                  <a:lnTo>
                    <a:pt x="800" y="242"/>
                  </a:lnTo>
                  <a:lnTo>
                    <a:pt x="782" y="242"/>
                  </a:lnTo>
                  <a:lnTo>
                    <a:pt x="758" y="238"/>
                  </a:lnTo>
                  <a:lnTo>
                    <a:pt x="734" y="232"/>
                  </a:lnTo>
                  <a:lnTo>
                    <a:pt x="710" y="224"/>
                  </a:lnTo>
                  <a:lnTo>
                    <a:pt x="690" y="212"/>
                  </a:lnTo>
                  <a:lnTo>
                    <a:pt x="680" y="206"/>
                  </a:lnTo>
                  <a:lnTo>
                    <a:pt x="672" y="198"/>
                  </a:lnTo>
                  <a:lnTo>
                    <a:pt x="666" y="190"/>
                  </a:lnTo>
                  <a:lnTo>
                    <a:pt x="660" y="180"/>
                  </a:lnTo>
                  <a:lnTo>
                    <a:pt x="658" y="170"/>
                  </a:lnTo>
                  <a:lnTo>
                    <a:pt x="656" y="158"/>
                  </a:lnTo>
                  <a:lnTo>
                    <a:pt x="656" y="158"/>
                  </a:lnTo>
                  <a:lnTo>
                    <a:pt x="658" y="146"/>
                  </a:lnTo>
                  <a:lnTo>
                    <a:pt x="660" y="138"/>
                  </a:lnTo>
                  <a:lnTo>
                    <a:pt x="664" y="130"/>
                  </a:lnTo>
                  <a:lnTo>
                    <a:pt x="670" y="122"/>
                  </a:lnTo>
                  <a:lnTo>
                    <a:pt x="682" y="112"/>
                  </a:lnTo>
                  <a:lnTo>
                    <a:pt x="696" y="104"/>
                  </a:lnTo>
                  <a:lnTo>
                    <a:pt x="712" y="96"/>
                  </a:lnTo>
                  <a:lnTo>
                    <a:pt x="724" y="84"/>
                  </a:lnTo>
                  <a:lnTo>
                    <a:pt x="730" y="78"/>
                  </a:lnTo>
                  <a:lnTo>
                    <a:pt x="732" y="70"/>
                  </a:lnTo>
                  <a:lnTo>
                    <a:pt x="736" y="60"/>
                  </a:lnTo>
                  <a:lnTo>
                    <a:pt x="736" y="48"/>
                  </a:lnTo>
                  <a:lnTo>
                    <a:pt x="736" y="48"/>
                  </a:lnTo>
                  <a:lnTo>
                    <a:pt x="734" y="40"/>
                  </a:lnTo>
                  <a:lnTo>
                    <a:pt x="728" y="32"/>
                  </a:lnTo>
                  <a:lnTo>
                    <a:pt x="720" y="24"/>
                  </a:lnTo>
                  <a:lnTo>
                    <a:pt x="710" y="18"/>
                  </a:lnTo>
                  <a:lnTo>
                    <a:pt x="688" y="8"/>
                  </a:lnTo>
                  <a:lnTo>
                    <a:pt x="666" y="0"/>
                  </a:lnTo>
                  <a:lnTo>
                    <a:pt x="402" y="0"/>
                  </a:lnTo>
                  <a:lnTo>
                    <a:pt x="248" y="268"/>
                  </a:lnTo>
                  <a:lnTo>
                    <a:pt x="248" y="268"/>
                  </a:lnTo>
                  <a:lnTo>
                    <a:pt x="242" y="290"/>
                  </a:lnTo>
                  <a:lnTo>
                    <a:pt x="240" y="314"/>
                  </a:lnTo>
                  <a:lnTo>
                    <a:pt x="240" y="326"/>
                  </a:lnTo>
                  <a:lnTo>
                    <a:pt x="242" y="336"/>
                  </a:lnTo>
                  <a:lnTo>
                    <a:pt x="248" y="344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64" y="356"/>
                  </a:lnTo>
                  <a:lnTo>
                    <a:pt x="274" y="358"/>
                  </a:lnTo>
                  <a:lnTo>
                    <a:pt x="284" y="358"/>
                  </a:lnTo>
                  <a:lnTo>
                    <a:pt x="292" y="358"/>
                  </a:lnTo>
                  <a:lnTo>
                    <a:pt x="308" y="352"/>
                  </a:lnTo>
                  <a:lnTo>
                    <a:pt x="322" y="344"/>
                  </a:lnTo>
                  <a:lnTo>
                    <a:pt x="336" y="336"/>
                  </a:lnTo>
                  <a:lnTo>
                    <a:pt x="352" y="330"/>
                  </a:lnTo>
                  <a:lnTo>
                    <a:pt x="360" y="328"/>
                  </a:lnTo>
                  <a:lnTo>
                    <a:pt x="370" y="328"/>
                  </a:lnTo>
                  <a:lnTo>
                    <a:pt x="378" y="332"/>
                  </a:lnTo>
                  <a:lnTo>
                    <a:pt x="390" y="336"/>
                  </a:lnTo>
                  <a:lnTo>
                    <a:pt x="390" y="336"/>
                  </a:lnTo>
                  <a:lnTo>
                    <a:pt x="398" y="342"/>
                  </a:lnTo>
                  <a:lnTo>
                    <a:pt x="406" y="350"/>
                  </a:lnTo>
                  <a:lnTo>
                    <a:pt x="412" y="358"/>
                  </a:lnTo>
                  <a:lnTo>
                    <a:pt x="416" y="368"/>
                  </a:lnTo>
                  <a:lnTo>
                    <a:pt x="418" y="380"/>
                  </a:lnTo>
                  <a:lnTo>
                    <a:pt x="420" y="392"/>
                  </a:lnTo>
                  <a:lnTo>
                    <a:pt x="418" y="416"/>
                  </a:lnTo>
                  <a:lnTo>
                    <a:pt x="414" y="440"/>
                  </a:lnTo>
                  <a:lnTo>
                    <a:pt x="408" y="464"/>
                  </a:lnTo>
                  <a:lnTo>
                    <a:pt x="400" y="486"/>
                  </a:lnTo>
                  <a:lnTo>
                    <a:pt x="390" y="502"/>
                  </a:lnTo>
                  <a:lnTo>
                    <a:pt x="390" y="502"/>
                  </a:lnTo>
                  <a:lnTo>
                    <a:pt x="380" y="518"/>
                  </a:lnTo>
                  <a:lnTo>
                    <a:pt x="366" y="536"/>
                  </a:lnTo>
                  <a:lnTo>
                    <a:pt x="348" y="554"/>
                  </a:lnTo>
                  <a:lnTo>
                    <a:pt x="330" y="570"/>
                  </a:lnTo>
                  <a:lnTo>
                    <a:pt x="308" y="584"/>
                  </a:lnTo>
                  <a:lnTo>
                    <a:pt x="298" y="588"/>
                  </a:lnTo>
                  <a:lnTo>
                    <a:pt x="288" y="592"/>
                  </a:lnTo>
                  <a:lnTo>
                    <a:pt x="276" y="592"/>
                  </a:lnTo>
                  <a:lnTo>
                    <a:pt x="266" y="592"/>
                  </a:lnTo>
                  <a:lnTo>
                    <a:pt x="256" y="590"/>
                  </a:lnTo>
                  <a:lnTo>
                    <a:pt x="246" y="586"/>
                  </a:lnTo>
                  <a:lnTo>
                    <a:pt x="246" y="586"/>
                  </a:lnTo>
                  <a:lnTo>
                    <a:pt x="236" y="578"/>
                  </a:lnTo>
                  <a:lnTo>
                    <a:pt x="230" y="572"/>
                  </a:lnTo>
                  <a:lnTo>
                    <a:pt x="224" y="564"/>
                  </a:lnTo>
                  <a:lnTo>
                    <a:pt x="222" y="556"/>
                  </a:lnTo>
                  <a:lnTo>
                    <a:pt x="218" y="540"/>
                  </a:lnTo>
                  <a:lnTo>
                    <a:pt x="218" y="522"/>
                  </a:lnTo>
                  <a:lnTo>
                    <a:pt x="218" y="506"/>
                  </a:lnTo>
                  <a:lnTo>
                    <a:pt x="216" y="490"/>
                  </a:lnTo>
                  <a:lnTo>
                    <a:pt x="212" y="482"/>
                  </a:lnTo>
                  <a:lnTo>
                    <a:pt x="206" y="474"/>
                  </a:lnTo>
                  <a:lnTo>
                    <a:pt x="200" y="468"/>
                  </a:lnTo>
                  <a:lnTo>
                    <a:pt x="190" y="460"/>
                  </a:lnTo>
                  <a:lnTo>
                    <a:pt x="190" y="460"/>
                  </a:lnTo>
                  <a:lnTo>
                    <a:pt x="182" y="458"/>
                  </a:lnTo>
                  <a:lnTo>
                    <a:pt x="172" y="458"/>
                  </a:lnTo>
                  <a:lnTo>
                    <a:pt x="162" y="462"/>
                  </a:lnTo>
                  <a:lnTo>
                    <a:pt x="152" y="466"/>
                  </a:lnTo>
                  <a:lnTo>
                    <a:pt x="132" y="480"/>
                  </a:lnTo>
                  <a:lnTo>
                    <a:pt x="116" y="496"/>
                  </a:lnTo>
                  <a:lnTo>
                    <a:pt x="4" y="688"/>
                  </a:lnTo>
                  <a:lnTo>
                    <a:pt x="2" y="688"/>
                  </a:lnTo>
                  <a:lnTo>
                    <a:pt x="0" y="694"/>
                  </a:lnTo>
                  <a:lnTo>
                    <a:pt x="400" y="1386"/>
                  </a:lnTo>
                  <a:lnTo>
                    <a:pt x="1200" y="1386"/>
                  </a:lnTo>
                  <a:lnTo>
                    <a:pt x="1600" y="694"/>
                  </a:lnTo>
                  <a:lnTo>
                    <a:pt x="1598" y="688"/>
                  </a:lnTo>
                  <a:lnTo>
                    <a:pt x="1458" y="448"/>
                  </a:lnTo>
                  <a:lnTo>
                    <a:pt x="1458" y="448"/>
                  </a:lnTo>
                  <a:lnTo>
                    <a:pt x="1454" y="426"/>
                  </a:lnTo>
                  <a:lnTo>
                    <a:pt x="1452" y="402"/>
                  </a:lnTo>
                  <a:lnTo>
                    <a:pt x="1454" y="392"/>
                  </a:lnTo>
                  <a:lnTo>
                    <a:pt x="1456" y="382"/>
                  </a:lnTo>
                  <a:lnTo>
                    <a:pt x="1460" y="374"/>
                  </a:lnTo>
                  <a:lnTo>
                    <a:pt x="1466" y="368"/>
                  </a:lnTo>
                  <a:lnTo>
                    <a:pt x="1466" y="368"/>
                  </a:lnTo>
                  <a:lnTo>
                    <a:pt x="1482" y="362"/>
                  </a:lnTo>
                  <a:lnTo>
                    <a:pt x="1496" y="360"/>
                  </a:lnTo>
                  <a:lnTo>
                    <a:pt x="1496" y="360"/>
                  </a:lnTo>
                  <a:lnTo>
                    <a:pt x="1508" y="360"/>
                  </a:lnTo>
                  <a:lnTo>
                    <a:pt x="1518" y="364"/>
                  </a:lnTo>
                  <a:lnTo>
                    <a:pt x="1536" y="374"/>
                  </a:lnTo>
                  <a:lnTo>
                    <a:pt x="1556" y="384"/>
                  </a:lnTo>
                  <a:lnTo>
                    <a:pt x="1566" y="388"/>
                  </a:lnTo>
                  <a:lnTo>
                    <a:pt x="1576" y="390"/>
                  </a:lnTo>
                  <a:lnTo>
                    <a:pt x="1576" y="390"/>
                  </a:lnTo>
                  <a:close/>
                </a:path>
              </a:pathLst>
            </a:custGeom>
            <a:solidFill>
              <a:schemeClr val="accent5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2105820" y="3754643"/>
              <a:ext cx="2001837" cy="2005013"/>
            </a:xfrm>
            <a:custGeom>
              <a:avLst/>
              <a:gdLst>
                <a:gd name="T0" fmla="*/ 1358 w 1616"/>
                <a:gd name="T1" fmla="*/ 1392 h 1618"/>
                <a:gd name="T2" fmla="*/ 1396 w 1616"/>
                <a:gd name="T3" fmla="*/ 1398 h 1618"/>
                <a:gd name="T4" fmla="*/ 1414 w 1616"/>
                <a:gd name="T5" fmla="*/ 1452 h 1618"/>
                <a:gd name="T6" fmla="*/ 1432 w 1616"/>
                <a:gd name="T7" fmla="*/ 1508 h 1618"/>
                <a:gd name="T8" fmla="*/ 1472 w 1616"/>
                <a:gd name="T9" fmla="*/ 1522 h 1618"/>
                <a:gd name="T10" fmla="*/ 1544 w 1616"/>
                <a:gd name="T11" fmla="*/ 1484 h 1618"/>
                <a:gd name="T12" fmla="*/ 1596 w 1616"/>
                <a:gd name="T13" fmla="*/ 1416 h 1618"/>
                <a:gd name="T14" fmla="*/ 1614 w 1616"/>
                <a:gd name="T15" fmla="*/ 1310 h 1618"/>
                <a:gd name="T16" fmla="*/ 1586 w 1616"/>
                <a:gd name="T17" fmla="*/ 1266 h 1618"/>
                <a:gd name="T18" fmla="*/ 1548 w 1616"/>
                <a:gd name="T19" fmla="*/ 1260 h 1618"/>
                <a:gd name="T20" fmla="*/ 1480 w 1616"/>
                <a:gd name="T21" fmla="*/ 1288 h 1618"/>
                <a:gd name="T22" fmla="*/ 1444 w 1616"/>
                <a:gd name="T23" fmla="*/ 1274 h 1618"/>
                <a:gd name="T24" fmla="*/ 1444 w 1616"/>
                <a:gd name="T25" fmla="*/ 1198 h 1618"/>
                <a:gd name="T26" fmla="*/ 1462 w 1616"/>
                <a:gd name="T27" fmla="*/ 694 h 1618"/>
                <a:gd name="T28" fmla="*/ 1394 w 1616"/>
                <a:gd name="T29" fmla="*/ 654 h 1618"/>
                <a:gd name="T30" fmla="*/ 1364 w 1616"/>
                <a:gd name="T31" fmla="*/ 678 h 1618"/>
                <a:gd name="T32" fmla="*/ 1354 w 1616"/>
                <a:gd name="T33" fmla="*/ 752 h 1618"/>
                <a:gd name="T34" fmla="*/ 1330 w 1616"/>
                <a:gd name="T35" fmla="*/ 782 h 1618"/>
                <a:gd name="T36" fmla="*/ 1278 w 1616"/>
                <a:gd name="T37" fmla="*/ 784 h 1618"/>
                <a:gd name="T38" fmla="*/ 1196 w 1616"/>
                <a:gd name="T39" fmla="*/ 716 h 1618"/>
                <a:gd name="T40" fmla="*/ 1162 w 1616"/>
                <a:gd name="T41" fmla="*/ 638 h 1618"/>
                <a:gd name="T42" fmla="*/ 1164 w 1616"/>
                <a:gd name="T43" fmla="*/ 556 h 1618"/>
                <a:gd name="T44" fmla="*/ 1198 w 1616"/>
                <a:gd name="T45" fmla="*/ 528 h 1618"/>
                <a:gd name="T46" fmla="*/ 1254 w 1616"/>
                <a:gd name="T47" fmla="*/ 540 h 1618"/>
                <a:gd name="T48" fmla="*/ 1312 w 1616"/>
                <a:gd name="T49" fmla="*/ 552 h 1618"/>
                <a:gd name="T50" fmla="*/ 1336 w 1616"/>
                <a:gd name="T51" fmla="*/ 522 h 1618"/>
                <a:gd name="T52" fmla="*/ 1198 w 1616"/>
                <a:gd name="T53" fmla="*/ 238 h 1618"/>
                <a:gd name="T54" fmla="*/ 902 w 1616"/>
                <a:gd name="T55" fmla="*/ 230 h 1618"/>
                <a:gd name="T56" fmla="*/ 896 w 1616"/>
                <a:gd name="T57" fmla="*/ 226 h 1618"/>
                <a:gd name="T58" fmla="*/ 890 w 1616"/>
                <a:gd name="T59" fmla="*/ 224 h 1618"/>
                <a:gd name="T60" fmla="*/ 886 w 1616"/>
                <a:gd name="T61" fmla="*/ 220 h 1618"/>
                <a:gd name="T62" fmla="*/ 880 w 1616"/>
                <a:gd name="T63" fmla="*/ 216 h 1618"/>
                <a:gd name="T64" fmla="*/ 876 w 1616"/>
                <a:gd name="T65" fmla="*/ 212 h 1618"/>
                <a:gd name="T66" fmla="*/ 874 w 1616"/>
                <a:gd name="T67" fmla="*/ 208 h 1618"/>
                <a:gd name="T68" fmla="*/ 872 w 1616"/>
                <a:gd name="T69" fmla="*/ 206 h 1618"/>
                <a:gd name="T70" fmla="*/ 868 w 1616"/>
                <a:gd name="T71" fmla="*/ 200 h 1618"/>
                <a:gd name="T72" fmla="*/ 868 w 1616"/>
                <a:gd name="T73" fmla="*/ 194 h 1618"/>
                <a:gd name="T74" fmla="*/ 868 w 1616"/>
                <a:gd name="T75" fmla="*/ 194 h 1618"/>
                <a:gd name="T76" fmla="*/ 894 w 1616"/>
                <a:gd name="T77" fmla="*/ 148 h 1618"/>
                <a:gd name="T78" fmla="*/ 944 w 1616"/>
                <a:gd name="T79" fmla="*/ 106 h 1618"/>
                <a:gd name="T80" fmla="*/ 944 w 1616"/>
                <a:gd name="T81" fmla="*/ 64 h 1618"/>
                <a:gd name="T82" fmla="*/ 894 w 1616"/>
                <a:gd name="T83" fmla="*/ 18 h 1618"/>
                <a:gd name="T84" fmla="*/ 804 w 1616"/>
                <a:gd name="T85" fmla="*/ 0 h 1618"/>
                <a:gd name="T86" fmla="*/ 694 w 1616"/>
                <a:gd name="T87" fmla="*/ 30 h 1618"/>
                <a:gd name="T88" fmla="*/ 662 w 1616"/>
                <a:gd name="T89" fmla="*/ 74 h 1618"/>
                <a:gd name="T90" fmla="*/ 668 w 1616"/>
                <a:gd name="T91" fmla="*/ 114 h 1618"/>
                <a:gd name="T92" fmla="*/ 728 w 1616"/>
                <a:gd name="T93" fmla="*/ 158 h 1618"/>
                <a:gd name="T94" fmla="*/ 740 w 1616"/>
                <a:gd name="T95" fmla="*/ 194 h 1618"/>
                <a:gd name="T96" fmla="*/ 740 w 1616"/>
                <a:gd name="T97" fmla="*/ 194 h 1618"/>
                <a:gd name="T98" fmla="*/ 740 w 1616"/>
                <a:gd name="T99" fmla="*/ 202 h 1618"/>
                <a:gd name="T100" fmla="*/ 738 w 1616"/>
                <a:gd name="T101" fmla="*/ 206 h 1618"/>
                <a:gd name="T102" fmla="*/ 734 w 1616"/>
                <a:gd name="T103" fmla="*/ 210 h 1618"/>
                <a:gd name="T104" fmla="*/ 732 w 1616"/>
                <a:gd name="T105" fmla="*/ 212 h 1618"/>
                <a:gd name="T106" fmla="*/ 726 w 1616"/>
                <a:gd name="T107" fmla="*/ 218 h 1618"/>
                <a:gd name="T108" fmla="*/ 722 w 1616"/>
                <a:gd name="T109" fmla="*/ 220 h 1618"/>
                <a:gd name="T110" fmla="*/ 716 w 1616"/>
                <a:gd name="T111" fmla="*/ 224 h 1618"/>
                <a:gd name="T112" fmla="*/ 712 w 1616"/>
                <a:gd name="T113" fmla="*/ 226 h 1618"/>
                <a:gd name="T114" fmla="*/ 706 w 1616"/>
                <a:gd name="T115" fmla="*/ 230 h 1618"/>
                <a:gd name="T116" fmla="*/ 0 w 1616"/>
                <a:gd name="T117" fmla="*/ 926 h 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6" h="1618">
                  <a:moveTo>
                    <a:pt x="1312" y="1426"/>
                  </a:moveTo>
                  <a:lnTo>
                    <a:pt x="1312" y="1426"/>
                  </a:lnTo>
                  <a:lnTo>
                    <a:pt x="1328" y="1410"/>
                  </a:lnTo>
                  <a:lnTo>
                    <a:pt x="1348" y="1396"/>
                  </a:lnTo>
                  <a:lnTo>
                    <a:pt x="1358" y="1392"/>
                  </a:lnTo>
                  <a:lnTo>
                    <a:pt x="1368" y="1388"/>
                  </a:lnTo>
                  <a:lnTo>
                    <a:pt x="1378" y="1388"/>
                  </a:lnTo>
                  <a:lnTo>
                    <a:pt x="1386" y="1390"/>
                  </a:lnTo>
                  <a:lnTo>
                    <a:pt x="1386" y="1390"/>
                  </a:lnTo>
                  <a:lnTo>
                    <a:pt x="1396" y="1398"/>
                  </a:lnTo>
                  <a:lnTo>
                    <a:pt x="1402" y="1404"/>
                  </a:lnTo>
                  <a:lnTo>
                    <a:pt x="1408" y="1412"/>
                  </a:lnTo>
                  <a:lnTo>
                    <a:pt x="1412" y="1420"/>
                  </a:lnTo>
                  <a:lnTo>
                    <a:pt x="1414" y="1436"/>
                  </a:lnTo>
                  <a:lnTo>
                    <a:pt x="1414" y="1452"/>
                  </a:lnTo>
                  <a:lnTo>
                    <a:pt x="1414" y="1470"/>
                  </a:lnTo>
                  <a:lnTo>
                    <a:pt x="1418" y="1486"/>
                  </a:lnTo>
                  <a:lnTo>
                    <a:pt x="1420" y="1494"/>
                  </a:lnTo>
                  <a:lnTo>
                    <a:pt x="1426" y="1502"/>
                  </a:lnTo>
                  <a:lnTo>
                    <a:pt x="1432" y="1508"/>
                  </a:lnTo>
                  <a:lnTo>
                    <a:pt x="1442" y="1516"/>
                  </a:lnTo>
                  <a:lnTo>
                    <a:pt x="1442" y="1516"/>
                  </a:lnTo>
                  <a:lnTo>
                    <a:pt x="1452" y="1520"/>
                  </a:lnTo>
                  <a:lnTo>
                    <a:pt x="1462" y="1522"/>
                  </a:lnTo>
                  <a:lnTo>
                    <a:pt x="1472" y="1522"/>
                  </a:lnTo>
                  <a:lnTo>
                    <a:pt x="1484" y="1522"/>
                  </a:lnTo>
                  <a:lnTo>
                    <a:pt x="1494" y="1518"/>
                  </a:lnTo>
                  <a:lnTo>
                    <a:pt x="1504" y="1514"/>
                  </a:lnTo>
                  <a:lnTo>
                    <a:pt x="1526" y="1500"/>
                  </a:lnTo>
                  <a:lnTo>
                    <a:pt x="1544" y="1484"/>
                  </a:lnTo>
                  <a:lnTo>
                    <a:pt x="1562" y="1466"/>
                  </a:lnTo>
                  <a:lnTo>
                    <a:pt x="1576" y="1448"/>
                  </a:lnTo>
                  <a:lnTo>
                    <a:pt x="1586" y="1432"/>
                  </a:lnTo>
                  <a:lnTo>
                    <a:pt x="1586" y="1432"/>
                  </a:lnTo>
                  <a:lnTo>
                    <a:pt x="1596" y="1416"/>
                  </a:lnTo>
                  <a:lnTo>
                    <a:pt x="1604" y="1394"/>
                  </a:lnTo>
                  <a:lnTo>
                    <a:pt x="1610" y="1370"/>
                  </a:lnTo>
                  <a:lnTo>
                    <a:pt x="1614" y="1346"/>
                  </a:lnTo>
                  <a:lnTo>
                    <a:pt x="1616" y="1322"/>
                  </a:lnTo>
                  <a:lnTo>
                    <a:pt x="1614" y="1310"/>
                  </a:lnTo>
                  <a:lnTo>
                    <a:pt x="1612" y="1298"/>
                  </a:lnTo>
                  <a:lnTo>
                    <a:pt x="1608" y="1288"/>
                  </a:lnTo>
                  <a:lnTo>
                    <a:pt x="1602" y="1280"/>
                  </a:lnTo>
                  <a:lnTo>
                    <a:pt x="1594" y="1272"/>
                  </a:lnTo>
                  <a:lnTo>
                    <a:pt x="1586" y="1266"/>
                  </a:lnTo>
                  <a:lnTo>
                    <a:pt x="1586" y="1266"/>
                  </a:lnTo>
                  <a:lnTo>
                    <a:pt x="1574" y="1262"/>
                  </a:lnTo>
                  <a:lnTo>
                    <a:pt x="1566" y="1258"/>
                  </a:lnTo>
                  <a:lnTo>
                    <a:pt x="1556" y="1258"/>
                  </a:lnTo>
                  <a:lnTo>
                    <a:pt x="1548" y="1260"/>
                  </a:lnTo>
                  <a:lnTo>
                    <a:pt x="1532" y="1266"/>
                  </a:lnTo>
                  <a:lnTo>
                    <a:pt x="1518" y="1274"/>
                  </a:lnTo>
                  <a:lnTo>
                    <a:pt x="1504" y="1282"/>
                  </a:lnTo>
                  <a:lnTo>
                    <a:pt x="1488" y="1288"/>
                  </a:lnTo>
                  <a:lnTo>
                    <a:pt x="1480" y="1288"/>
                  </a:lnTo>
                  <a:lnTo>
                    <a:pt x="1470" y="1288"/>
                  </a:lnTo>
                  <a:lnTo>
                    <a:pt x="1460" y="1286"/>
                  </a:lnTo>
                  <a:lnTo>
                    <a:pt x="1450" y="1280"/>
                  </a:lnTo>
                  <a:lnTo>
                    <a:pt x="1450" y="1280"/>
                  </a:lnTo>
                  <a:lnTo>
                    <a:pt x="1444" y="1274"/>
                  </a:lnTo>
                  <a:lnTo>
                    <a:pt x="1438" y="1266"/>
                  </a:lnTo>
                  <a:lnTo>
                    <a:pt x="1436" y="1256"/>
                  </a:lnTo>
                  <a:lnTo>
                    <a:pt x="1436" y="1244"/>
                  </a:lnTo>
                  <a:lnTo>
                    <a:pt x="1438" y="1220"/>
                  </a:lnTo>
                  <a:lnTo>
                    <a:pt x="1444" y="1198"/>
                  </a:lnTo>
                  <a:lnTo>
                    <a:pt x="1598" y="930"/>
                  </a:lnTo>
                  <a:lnTo>
                    <a:pt x="1600" y="926"/>
                  </a:lnTo>
                  <a:lnTo>
                    <a:pt x="1596" y="926"/>
                  </a:lnTo>
                  <a:lnTo>
                    <a:pt x="1462" y="694"/>
                  </a:lnTo>
                  <a:lnTo>
                    <a:pt x="1462" y="694"/>
                  </a:lnTo>
                  <a:lnTo>
                    <a:pt x="1446" y="678"/>
                  </a:lnTo>
                  <a:lnTo>
                    <a:pt x="1426" y="664"/>
                  </a:lnTo>
                  <a:lnTo>
                    <a:pt x="1414" y="658"/>
                  </a:lnTo>
                  <a:lnTo>
                    <a:pt x="1404" y="656"/>
                  </a:lnTo>
                  <a:lnTo>
                    <a:pt x="1394" y="654"/>
                  </a:lnTo>
                  <a:lnTo>
                    <a:pt x="1386" y="658"/>
                  </a:lnTo>
                  <a:lnTo>
                    <a:pt x="1386" y="658"/>
                  </a:lnTo>
                  <a:lnTo>
                    <a:pt x="1376" y="664"/>
                  </a:lnTo>
                  <a:lnTo>
                    <a:pt x="1368" y="672"/>
                  </a:lnTo>
                  <a:lnTo>
                    <a:pt x="1364" y="678"/>
                  </a:lnTo>
                  <a:lnTo>
                    <a:pt x="1360" y="686"/>
                  </a:lnTo>
                  <a:lnTo>
                    <a:pt x="1358" y="702"/>
                  </a:lnTo>
                  <a:lnTo>
                    <a:pt x="1358" y="720"/>
                  </a:lnTo>
                  <a:lnTo>
                    <a:pt x="1358" y="736"/>
                  </a:lnTo>
                  <a:lnTo>
                    <a:pt x="1354" y="752"/>
                  </a:lnTo>
                  <a:lnTo>
                    <a:pt x="1352" y="760"/>
                  </a:lnTo>
                  <a:lnTo>
                    <a:pt x="1346" y="768"/>
                  </a:lnTo>
                  <a:lnTo>
                    <a:pt x="1340" y="776"/>
                  </a:lnTo>
                  <a:lnTo>
                    <a:pt x="1330" y="782"/>
                  </a:lnTo>
                  <a:lnTo>
                    <a:pt x="1330" y="782"/>
                  </a:lnTo>
                  <a:lnTo>
                    <a:pt x="1320" y="786"/>
                  </a:lnTo>
                  <a:lnTo>
                    <a:pt x="1310" y="790"/>
                  </a:lnTo>
                  <a:lnTo>
                    <a:pt x="1300" y="790"/>
                  </a:lnTo>
                  <a:lnTo>
                    <a:pt x="1288" y="788"/>
                  </a:lnTo>
                  <a:lnTo>
                    <a:pt x="1278" y="784"/>
                  </a:lnTo>
                  <a:lnTo>
                    <a:pt x="1268" y="780"/>
                  </a:lnTo>
                  <a:lnTo>
                    <a:pt x="1246" y="768"/>
                  </a:lnTo>
                  <a:lnTo>
                    <a:pt x="1228" y="752"/>
                  </a:lnTo>
                  <a:lnTo>
                    <a:pt x="1210" y="734"/>
                  </a:lnTo>
                  <a:lnTo>
                    <a:pt x="1196" y="716"/>
                  </a:lnTo>
                  <a:lnTo>
                    <a:pt x="1186" y="700"/>
                  </a:lnTo>
                  <a:lnTo>
                    <a:pt x="1186" y="700"/>
                  </a:lnTo>
                  <a:lnTo>
                    <a:pt x="1176" y="682"/>
                  </a:lnTo>
                  <a:lnTo>
                    <a:pt x="1168" y="660"/>
                  </a:lnTo>
                  <a:lnTo>
                    <a:pt x="1162" y="638"/>
                  </a:lnTo>
                  <a:lnTo>
                    <a:pt x="1156" y="612"/>
                  </a:lnTo>
                  <a:lnTo>
                    <a:pt x="1156" y="588"/>
                  </a:lnTo>
                  <a:lnTo>
                    <a:pt x="1158" y="576"/>
                  </a:lnTo>
                  <a:lnTo>
                    <a:pt x="1160" y="566"/>
                  </a:lnTo>
                  <a:lnTo>
                    <a:pt x="1164" y="556"/>
                  </a:lnTo>
                  <a:lnTo>
                    <a:pt x="1170" y="546"/>
                  </a:lnTo>
                  <a:lnTo>
                    <a:pt x="1178" y="538"/>
                  </a:lnTo>
                  <a:lnTo>
                    <a:pt x="1186" y="532"/>
                  </a:lnTo>
                  <a:lnTo>
                    <a:pt x="1186" y="532"/>
                  </a:lnTo>
                  <a:lnTo>
                    <a:pt x="1198" y="528"/>
                  </a:lnTo>
                  <a:lnTo>
                    <a:pt x="1206" y="526"/>
                  </a:lnTo>
                  <a:lnTo>
                    <a:pt x="1216" y="524"/>
                  </a:lnTo>
                  <a:lnTo>
                    <a:pt x="1224" y="526"/>
                  </a:lnTo>
                  <a:lnTo>
                    <a:pt x="1240" y="532"/>
                  </a:lnTo>
                  <a:lnTo>
                    <a:pt x="1254" y="540"/>
                  </a:lnTo>
                  <a:lnTo>
                    <a:pt x="1268" y="548"/>
                  </a:lnTo>
                  <a:lnTo>
                    <a:pt x="1284" y="554"/>
                  </a:lnTo>
                  <a:lnTo>
                    <a:pt x="1292" y="556"/>
                  </a:lnTo>
                  <a:lnTo>
                    <a:pt x="1302" y="554"/>
                  </a:lnTo>
                  <a:lnTo>
                    <a:pt x="1312" y="552"/>
                  </a:lnTo>
                  <a:lnTo>
                    <a:pt x="1322" y="546"/>
                  </a:lnTo>
                  <a:lnTo>
                    <a:pt x="1322" y="546"/>
                  </a:lnTo>
                  <a:lnTo>
                    <a:pt x="1328" y="540"/>
                  </a:lnTo>
                  <a:lnTo>
                    <a:pt x="1334" y="532"/>
                  </a:lnTo>
                  <a:lnTo>
                    <a:pt x="1336" y="522"/>
                  </a:lnTo>
                  <a:lnTo>
                    <a:pt x="1336" y="510"/>
                  </a:lnTo>
                  <a:lnTo>
                    <a:pt x="1334" y="484"/>
                  </a:lnTo>
                  <a:lnTo>
                    <a:pt x="1328" y="462"/>
                  </a:lnTo>
                  <a:lnTo>
                    <a:pt x="1198" y="238"/>
                  </a:lnTo>
                  <a:lnTo>
                    <a:pt x="1198" y="238"/>
                  </a:lnTo>
                  <a:lnTo>
                    <a:pt x="924" y="238"/>
                  </a:lnTo>
                  <a:lnTo>
                    <a:pt x="924" y="238"/>
                  </a:lnTo>
                  <a:lnTo>
                    <a:pt x="902" y="230"/>
                  </a:lnTo>
                  <a:lnTo>
                    <a:pt x="902" y="230"/>
                  </a:lnTo>
                  <a:lnTo>
                    <a:pt x="902" y="230"/>
                  </a:lnTo>
                  <a:lnTo>
                    <a:pt x="902" y="230"/>
                  </a:lnTo>
                  <a:lnTo>
                    <a:pt x="898" y="228"/>
                  </a:lnTo>
                  <a:lnTo>
                    <a:pt x="898" y="228"/>
                  </a:lnTo>
                  <a:lnTo>
                    <a:pt x="896" y="226"/>
                  </a:lnTo>
                  <a:lnTo>
                    <a:pt x="896" y="226"/>
                  </a:lnTo>
                  <a:lnTo>
                    <a:pt x="894" y="226"/>
                  </a:lnTo>
                  <a:lnTo>
                    <a:pt x="894" y="226"/>
                  </a:lnTo>
                  <a:lnTo>
                    <a:pt x="892" y="224"/>
                  </a:lnTo>
                  <a:lnTo>
                    <a:pt x="892" y="224"/>
                  </a:lnTo>
                  <a:lnTo>
                    <a:pt x="890" y="224"/>
                  </a:lnTo>
                  <a:lnTo>
                    <a:pt x="890" y="224"/>
                  </a:lnTo>
                  <a:lnTo>
                    <a:pt x="888" y="222"/>
                  </a:lnTo>
                  <a:lnTo>
                    <a:pt x="888" y="222"/>
                  </a:lnTo>
                  <a:lnTo>
                    <a:pt x="886" y="220"/>
                  </a:lnTo>
                  <a:lnTo>
                    <a:pt x="886" y="220"/>
                  </a:lnTo>
                  <a:lnTo>
                    <a:pt x="884" y="220"/>
                  </a:lnTo>
                  <a:lnTo>
                    <a:pt x="884" y="220"/>
                  </a:lnTo>
                  <a:lnTo>
                    <a:pt x="882" y="218"/>
                  </a:lnTo>
                  <a:lnTo>
                    <a:pt x="882" y="218"/>
                  </a:lnTo>
                  <a:lnTo>
                    <a:pt x="880" y="216"/>
                  </a:lnTo>
                  <a:lnTo>
                    <a:pt x="880" y="216"/>
                  </a:lnTo>
                  <a:lnTo>
                    <a:pt x="878" y="214"/>
                  </a:lnTo>
                  <a:lnTo>
                    <a:pt x="878" y="214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6" y="212"/>
                  </a:lnTo>
                  <a:lnTo>
                    <a:pt x="874" y="210"/>
                  </a:lnTo>
                  <a:lnTo>
                    <a:pt x="874" y="210"/>
                  </a:lnTo>
                  <a:lnTo>
                    <a:pt x="874" y="208"/>
                  </a:lnTo>
                  <a:lnTo>
                    <a:pt x="874" y="208"/>
                  </a:lnTo>
                  <a:lnTo>
                    <a:pt x="872" y="206"/>
                  </a:lnTo>
                  <a:lnTo>
                    <a:pt x="872" y="206"/>
                  </a:lnTo>
                  <a:lnTo>
                    <a:pt x="872" y="206"/>
                  </a:lnTo>
                  <a:lnTo>
                    <a:pt x="872" y="206"/>
                  </a:lnTo>
                  <a:lnTo>
                    <a:pt x="870" y="204"/>
                  </a:lnTo>
                  <a:lnTo>
                    <a:pt x="870" y="204"/>
                  </a:lnTo>
                  <a:lnTo>
                    <a:pt x="870" y="202"/>
                  </a:lnTo>
                  <a:lnTo>
                    <a:pt x="870" y="202"/>
                  </a:lnTo>
                  <a:lnTo>
                    <a:pt x="868" y="200"/>
                  </a:lnTo>
                  <a:lnTo>
                    <a:pt x="868" y="200"/>
                  </a:lnTo>
                  <a:lnTo>
                    <a:pt x="868" y="198"/>
                  </a:lnTo>
                  <a:lnTo>
                    <a:pt x="868" y="198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68" y="194"/>
                  </a:lnTo>
                  <a:lnTo>
                    <a:pt x="870" y="182"/>
                  </a:lnTo>
                  <a:lnTo>
                    <a:pt x="872" y="172"/>
                  </a:lnTo>
                  <a:lnTo>
                    <a:pt x="876" y="164"/>
                  </a:lnTo>
                  <a:lnTo>
                    <a:pt x="880" y="158"/>
                  </a:lnTo>
                  <a:lnTo>
                    <a:pt x="894" y="148"/>
                  </a:lnTo>
                  <a:lnTo>
                    <a:pt x="908" y="138"/>
                  </a:lnTo>
                  <a:lnTo>
                    <a:pt x="922" y="130"/>
                  </a:lnTo>
                  <a:lnTo>
                    <a:pt x="936" y="120"/>
                  </a:lnTo>
                  <a:lnTo>
                    <a:pt x="940" y="114"/>
                  </a:lnTo>
                  <a:lnTo>
                    <a:pt x="944" y="106"/>
                  </a:lnTo>
                  <a:lnTo>
                    <a:pt x="948" y="96"/>
                  </a:lnTo>
                  <a:lnTo>
                    <a:pt x="948" y="84"/>
                  </a:lnTo>
                  <a:lnTo>
                    <a:pt x="948" y="84"/>
                  </a:lnTo>
                  <a:lnTo>
                    <a:pt x="948" y="74"/>
                  </a:lnTo>
                  <a:lnTo>
                    <a:pt x="944" y="64"/>
                  </a:lnTo>
                  <a:lnTo>
                    <a:pt x="940" y="54"/>
                  </a:lnTo>
                  <a:lnTo>
                    <a:pt x="932" y="46"/>
                  </a:lnTo>
                  <a:lnTo>
                    <a:pt x="924" y="38"/>
                  </a:lnTo>
                  <a:lnTo>
                    <a:pt x="916" y="30"/>
                  </a:lnTo>
                  <a:lnTo>
                    <a:pt x="894" y="18"/>
                  </a:lnTo>
                  <a:lnTo>
                    <a:pt x="870" y="10"/>
                  </a:lnTo>
                  <a:lnTo>
                    <a:pt x="846" y="4"/>
                  </a:lnTo>
                  <a:lnTo>
                    <a:pt x="824" y="2"/>
                  </a:lnTo>
                  <a:lnTo>
                    <a:pt x="804" y="0"/>
                  </a:lnTo>
                  <a:lnTo>
                    <a:pt x="804" y="0"/>
                  </a:lnTo>
                  <a:lnTo>
                    <a:pt x="786" y="2"/>
                  </a:lnTo>
                  <a:lnTo>
                    <a:pt x="762" y="4"/>
                  </a:lnTo>
                  <a:lnTo>
                    <a:pt x="738" y="10"/>
                  </a:lnTo>
                  <a:lnTo>
                    <a:pt x="714" y="18"/>
                  </a:lnTo>
                  <a:lnTo>
                    <a:pt x="694" y="30"/>
                  </a:lnTo>
                  <a:lnTo>
                    <a:pt x="684" y="38"/>
                  </a:lnTo>
                  <a:lnTo>
                    <a:pt x="676" y="46"/>
                  </a:lnTo>
                  <a:lnTo>
                    <a:pt x="670" y="54"/>
                  </a:lnTo>
                  <a:lnTo>
                    <a:pt x="664" y="64"/>
                  </a:lnTo>
                  <a:lnTo>
                    <a:pt x="662" y="74"/>
                  </a:lnTo>
                  <a:lnTo>
                    <a:pt x="660" y="84"/>
                  </a:lnTo>
                  <a:lnTo>
                    <a:pt x="660" y="84"/>
                  </a:lnTo>
                  <a:lnTo>
                    <a:pt x="662" y="96"/>
                  </a:lnTo>
                  <a:lnTo>
                    <a:pt x="664" y="106"/>
                  </a:lnTo>
                  <a:lnTo>
                    <a:pt x="668" y="114"/>
                  </a:lnTo>
                  <a:lnTo>
                    <a:pt x="674" y="120"/>
                  </a:lnTo>
                  <a:lnTo>
                    <a:pt x="686" y="130"/>
                  </a:lnTo>
                  <a:lnTo>
                    <a:pt x="700" y="138"/>
                  </a:lnTo>
                  <a:lnTo>
                    <a:pt x="716" y="148"/>
                  </a:lnTo>
                  <a:lnTo>
                    <a:pt x="728" y="158"/>
                  </a:lnTo>
                  <a:lnTo>
                    <a:pt x="734" y="164"/>
                  </a:lnTo>
                  <a:lnTo>
                    <a:pt x="736" y="172"/>
                  </a:lnTo>
                  <a:lnTo>
                    <a:pt x="740" y="182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4"/>
                  </a:lnTo>
                  <a:lnTo>
                    <a:pt x="740" y="198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40" y="200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4"/>
                  </a:lnTo>
                  <a:lnTo>
                    <a:pt x="738" y="204"/>
                  </a:lnTo>
                  <a:lnTo>
                    <a:pt x="738" y="206"/>
                  </a:lnTo>
                  <a:lnTo>
                    <a:pt x="738" y="206"/>
                  </a:lnTo>
                  <a:lnTo>
                    <a:pt x="736" y="206"/>
                  </a:lnTo>
                  <a:lnTo>
                    <a:pt x="736" y="206"/>
                  </a:lnTo>
                  <a:lnTo>
                    <a:pt x="736" y="208"/>
                  </a:lnTo>
                  <a:lnTo>
                    <a:pt x="736" y="208"/>
                  </a:lnTo>
                  <a:lnTo>
                    <a:pt x="734" y="210"/>
                  </a:lnTo>
                  <a:lnTo>
                    <a:pt x="734" y="210"/>
                  </a:lnTo>
                  <a:lnTo>
                    <a:pt x="734" y="212"/>
                  </a:lnTo>
                  <a:lnTo>
                    <a:pt x="734" y="212"/>
                  </a:lnTo>
                  <a:lnTo>
                    <a:pt x="732" y="212"/>
                  </a:lnTo>
                  <a:lnTo>
                    <a:pt x="732" y="212"/>
                  </a:lnTo>
                  <a:lnTo>
                    <a:pt x="730" y="214"/>
                  </a:lnTo>
                  <a:lnTo>
                    <a:pt x="730" y="214"/>
                  </a:lnTo>
                  <a:lnTo>
                    <a:pt x="730" y="216"/>
                  </a:lnTo>
                  <a:lnTo>
                    <a:pt x="730" y="216"/>
                  </a:lnTo>
                  <a:lnTo>
                    <a:pt x="726" y="218"/>
                  </a:lnTo>
                  <a:lnTo>
                    <a:pt x="726" y="218"/>
                  </a:lnTo>
                  <a:lnTo>
                    <a:pt x="724" y="220"/>
                  </a:lnTo>
                  <a:lnTo>
                    <a:pt x="724" y="220"/>
                  </a:lnTo>
                  <a:lnTo>
                    <a:pt x="722" y="220"/>
                  </a:lnTo>
                  <a:lnTo>
                    <a:pt x="722" y="220"/>
                  </a:lnTo>
                  <a:lnTo>
                    <a:pt x="720" y="222"/>
                  </a:lnTo>
                  <a:lnTo>
                    <a:pt x="720" y="222"/>
                  </a:lnTo>
                  <a:lnTo>
                    <a:pt x="718" y="224"/>
                  </a:lnTo>
                  <a:lnTo>
                    <a:pt x="718" y="224"/>
                  </a:lnTo>
                  <a:lnTo>
                    <a:pt x="716" y="224"/>
                  </a:lnTo>
                  <a:lnTo>
                    <a:pt x="716" y="224"/>
                  </a:lnTo>
                  <a:lnTo>
                    <a:pt x="714" y="226"/>
                  </a:lnTo>
                  <a:lnTo>
                    <a:pt x="714" y="226"/>
                  </a:lnTo>
                  <a:lnTo>
                    <a:pt x="712" y="226"/>
                  </a:lnTo>
                  <a:lnTo>
                    <a:pt x="712" y="226"/>
                  </a:lnTo>
                  <a:lnTo>
                    <a:pt x="710" y="228"/>
                  </a:lnTo>
                  <a:lnTo>
                    <a:pt x="710" y="228"/>
                  </a:lnTo>
                  <a:lnTo>
                    <a:pt x="708" y="230"/>
                  </a:lnTo>
                  <a:lnTo>
                    <a:pt x="708" y="230"/>
                  </a:lnTo>
                  <a:lnTo>
                    <a:pt x="706" y="230"/>
                  </a:lnTo>
                  <a:lnTo>
                    <a:pt x="706" y="230"/>
                  </a:lnTo>
                  <a:lnTo>
                    <a:pt x="684" y="238"/>
                  </a:lnTo>
                  <a:lnTo>
                    <a:pt x="400" y="238"/>
                  </a:lnTo>
                  <a:lnTo>
                    <a:pt x="398" y="236"/>
                  </a:lnTo>
                  <a:lnTo>
                    <a:pt x="0" y="926"/>
                  </a:lnTo>
                  <a:lnTo>
                    <a:pt x="400" y="1618"/>
                  </a:lnTo>
                  <a:lnTo>
                    <a:pt x="1198" y="1618"/>
                  </a:lnTo>
                  <a:lnTo>
                    <a:pt x="1200" y="1618"/>
                  </a:lnTo>
                  <a:lnTo>
                    <a:pt x="1312" y="1426"/>
                  </a:lnTo>
                  <a:close/>
                </a:path>
              </a:pathLst>
            </a:custGeom>
            <a:solidFill>
              <a:srgbClr val="50EC20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097088" y="2360613"/>
              <a:ext cx="1997075" cy="1717675"/>
            </a:xfrm>
            <a:custGeom>
              <a:avLst/>
              <a:gdLst>
                <a:gd name="T0" fmla="*/ 694 w 1612"/>
                <a:gd name="T1" fmla="*/ 1382 h 1386"/>
                <a:gd name="T2" fmla="*/ 710 w 1612"/>
                <a:gd name="T3" fmla="*/ 1376 h 1386"/>
                <a:gd name="T4" fmla="*/ 714 w 1612"/>
                <a:gd name="T5" fmla="*/ 1374 h 1386"/>
                <a:gd name="T6" fmla="*/ 720 w 1612"/>
                <a:gd name="T7" fmla="*/ 1370 h 1386"/>
                <a:gd name="T8" fmla="*/ 724 w 1612"/>
                <a:gd name="T9" fmla="*/ 1368 h 1386"/>
                <a:gd name="T10" fmla="*/ 730 w 1612"/>
                <a:gd name="T11" fmla="*/ 1362 h 1386"/>
                <a:gd name="T12" fmla="*/ 734 w 1612"/>
                <a:gd name="T13" fmla="*/ 1360 h 1386"/>
                <a:gd name="T14" fmla="*/ 736 w 1612"/>
                <a:gd name="T15" fmla="*/ 1354 h 1386"/>
                <a:gd name="T16" fmla="*/ 738 w 1612"/>
                <a:gd name="T17" fmla="*/ 1352 h 1386"/>
                <a:gd name="T18" fmla="*/ 740 w 1612"/>
                <a:gd name="T19" fmla="*/ 1346 h 1386"/>
                <a:gd name="T20" fmla="*/ 740 w 1612"/>
                <a:gd name="T21" fmla="*/ 1342 h 1386"/>
                <a:gd name="T22" fmla="*/ 716 w 1612"/>
                <a:gd name="T23" fmla="*/ 1296 h 1386"/>
                <a:gd name="T24" fmla="*/ 664 w 1612"/>
                <a:gd name="T25" fmla="*/ 1254 h 1386"/>
                <a:gd name="T26" fmla="*/ 660 w 1612"/>
                <a:gd name="T27" fmla="*/ 1232 h 1386"/>
                <a:gd name="T28" fmla="*/ 676 w 1612"/>
                <a:gd name="T29" fmla="*/ 1194 h 1386"/>
                <a:gd name="T30" fmla="*/ 762 w 1612"/>
                <a:gd name="T31" fmla="*/ 1152 h 1386"/>
                <a:gd name="T32" fmla="*/ 846 w 1612"/>
                <a:gd name="T33" fmla="*/ 1152 h 1386"/>
                <a:gd name="T34" fmla="*/ 932 w 1612"/>
                <a:gd name="T35" fmla="*/ 1194 h 1386"/>
                <a:gd name="T36" fmla="*/ 948 w 1612"/>
                <a:gd name="T37" fmla="*/ 1232 h 1386"/>
                <a:gd name="T38" fmla="*/ 944 w 1612"/>
                <a:gd name="T39" fmla="*/ 1254 h 1386"/>
                <a:gd name="T40" fmla="*/ 894 w 1612"/>
                <a:gd name="T41" fmla="*/ 1296 h 1386"/>
                <a:gd name="T42" fmla="*/ 868 w 1612"/>
                <a:gd name="T43" fmla="*/ 1342 h 1386"/>
                <a:gd name="T44" fmla="*/ 868 w 1612"/>
                <a:gd name="T45" fmla="*/ 1346 h 1386"/>
                <a:gd name="T46" fmla="*/ 870 w 1612"/>
                <a:gd name="T47" fmla="*/ 1352 h 1386"/>
                <a:gd name="T48" fmla="*/ 872 w 1612"/>
                <a:gd name="T49" fmla="*/ 1354 h 1386"/>
                <a:gd name="T50" fmla="*/ 876 w 1612"/>
                <a:gd name="T51" fmla="*/ 1360 h 1386"/>
                <a:gd name="T52" fmla="*/ 878 w 1612"/>
                <a:gd name="T53" fmla="*/ 1362 h 1386"/>
                <a:gd name="T54" fmla="*/ 884 w 1612"/>
                <a:gd name="T55" fmla="*/ 1368 h 1386"/>
                <a:gd name="T56" fmla="*/ 888 w 1612"/>
                <a:gd name="T57" fmla="*/ 1370 h 1386"/>
                <a:gd name="T58" fmla="*/ 894 w 1612"/>
                <a:gd name="T59" fmla="*/ 1374 h 1386"/>
                <a:gd name="T60" fmla="*/ 898 w 1612"/>
                <a:gd name="T61" fmla="*/ 1376 h 1386"/>
                <a:gd name="T62" fmla="*/ 914 w 1612"/>
                <a:gd name="T63" fmla="*/ 1382 h 1386"/>
                <a:gd name="T64" fmla="*/ 1322 w 1612"/>
                <a:gd name="T65" fmla="*/ 1172 h 1386"/>
                <a:gd name="T66" fmla="*/ 1326 w 1612"/>
                <a:gd name="T67" fmla="*/ 1104 h 1386"/>
                <a:gd name="T68" fmla="*/ 1294 w 1612"/>
                <a:gd name="T69" fmla="*/ 1080 h 1386"/>
                <a:gd name="T70" fmla="*/ 1232 w 1612"/>
                <a:gd name="T71" fmla="*/ 1104 h 1386"/>
                <a:gd name="T72" fmla="*/ 1180 w 1612"/>
                <a:gd name="T73" fmla="*/ 1102 h 1386"/>
                <a:gd name="T74" fmla="*/ 1154 w 1612"/>
                <a:gd name="T75" fmla="*/ 1070 h 1386"/>
                <a:gd name="T76" fmla="*/ 1162 w 1612"/>
                <a:gd name="T77" fmla="*/ 974 h 1386"/>
                <a:gd name="T78" fmla="*/ 1204 w 1612"/>
                <a:gd name="T79" fmla="*/ 902 h 1386"/>
                <a:gd name="T80" fmla="*/ 1282 w 1612"/>
                <a:gd name="T81" fmla="*/ 848 h 1386"/>
                <a:gd name="T82" fmla="*/ 1324 w 1612"/>
                <a:gd name="T83" fmla="*/ 854 h 1386"/>
                <a:gd name="T84" fmla="*/ 1350 w 1612"/>
                <a:gd name="T85" fmla="*/ 900 h 1386"/>
                <a:gd name="T86" fmla="*/ 1362 w 1612"/>
                <a:gd name="T87" fmla="*/ 964 h 1386"/>
                <a:gd name="T88" fmla="*/ 1398 w 1612"/>
                <a:gd name="T89" fmla="*/ 980 h 1386"/>
                <a:gd name="T90" fmla="*/ 1598 w 1612"/>
                <a:gd name="T91" fmla="*/ 696 h 1386"/>
                <a:gd name="T92" fmla="*/ 1432 w 1612"/>
                <a:gd name="T93" fmla="*/ 382 h 1386"/>
                <a:gd name="T94" fmla="*/ 1446 w 1612"/>
                <a:gd name="T95" fmla="*/ 342 h 1386"/>
                <a:gd name="T96" fmla="*/ 1500 w 1612"/>
                <a:gd name="T97" fmla="*/ 340 h 1386"/>
                <a:gd name="T98" fmla="*/ 1562 w 1612"/>
                <a:gd name="T99" fmla="*/ 364 h 1386"/>
                <a:gd name="T100" fmla="*/ 1596 w 1612"/>
                <a:gd name="T101" fmla="*/ 346 h 1386"/>
                <a:gd name="T102" fmla="*/ 1612 w 1612"/>
                <a:gd name="T103" fmla="*/ 296 h 1386"/>
                <a:gd name="T104" fmla="*/ 1582 w 1612"/>
                <a:gd name="T105" fmla="*/ 198 h 1386"/>
                <a:gd name="T106" fmla="*/ 1500 w 1612"/>
                <a:gd name="T107" fmla="*/ 116 h 1386"/>
                <a:gd name="T108" fmla="*/ 1448 w 1612"/>
                <a:gd name="T109" fmla="*/ 110 h 1386"/>
                <a:gd name="T110" fmla="*/ 1416 w 1612"/>
                <a:gd name="T111" fmla="*/ 138 h 1386"/>
                <a:gd name="T112" fmla="*/ 1412 w 1612"/>
                <a:gd name="T113" fmla="*/ 182 h 1386"/>
                <a:gd name="T114" fmla="*/ 1392 w 1612"/>
                <a:gd name="T115" fmla="*/ 234 h 1386"/>
                <a:gd name="T116" fmla="*/ 1360 w 1612"/>
                <a:gd name="T117" fmla="*/ 240 h 1386"/>
                <a:gd name="T118" fmla="*/ 400 w 1612"/>
                <a:gd name="T119" fmla="*/ 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2" h="1386">
                  <a:moveTo>
                    <a:pt x="674" y="1382"/>
                  </a:moveTo>
                  <a:lnTo>
                    <a:pt x="674" y="1382"/>
                  </a:lnTo>
                  <a:lnTo>
                    <a:pt x="670" y="1382"/>
                  </a:lnTo>
                  <a:lnTo>
                    <a:pt x="694" y="1382"/>
                  </a:lnTo>
                  <a:lnTo>
                    <a:pt x="694" y="1382"/>
                  </a:lnTo>
                  <a:lnTo>
                    <a:pt x="706" y="1378"/>
                  </a:lnTo>
                  <a:lnTo>
                    <a:pt x="706" y="1378"/>
                  </a:lnTo>
                  <a:lnTo>
                    <a:pt x="708" y="1378"/>
                  </a:lnTo>
                  <a:lnTo>
                    <a:pt x="708" y="1378"/>
                  </a:lnTo>
                  <a:lnTo>
                    <a:pt x="710" y="1376"/>
                  </a:lnTo>
                  <a:lnTo>
                    <a:pt x="710" y="1376"/>
                  </a:lnTo>
                  <a:lnTo>
                    <a:pt x="712" y="1374"/>
                  </a:lnTo>
                  <a:lnTo>
                    <a:pt x="712" y="1374"/>
                  </a:lnTo>
                  <a:lnTo>
                    <a:pt x="714" y="1374"/>
                  </a:lnTo>
                  <a:lnTo>
                    <a:pt x="714" y="1374"/>
                  </a:lnTo>
                  <a:lnTo>
                    <a:pt x="716" y="1372"/>
                  </a:lnTo>
                  <a:lnTo>
                    <a:pt x="716" y="1372"/>
                  </a:lnTo>
                  <a:lnTo>
                    <a:pt x="718" y="1372"/>
                  </a:lnTo>
                  <a:lnTo>
                    <a:pt x="718" y="1372"/>
                  </a:lnTo>
                  <a:lnTo>
                    <a:pt x="720" y="1370"/>
                  </a:lnTo>
                  <a:lnTo>
                    <a:pt x="720" y="1370"/>
                  </a:lnTo>
                  <a:lnTo>
                    <a:pt x="722" y="1368"/>
                  </a:lnTo>
                  <a:lnTo>
                    <a:pt x="722" y="1368"/>
                  </a:lnTo>
                  <a:lnTo>
                    <a:pt x="724" y="1368"/>
                  </a:lnTo>
                  <a:lnTo>
                    <a:pt x="724" y="1368"/>
                  </a:lnTo>
                  <a:lnTo>
                    <a:pt x="726" y="1366"/>
                  </a:lnTo>
                  <a:lnTo>
                    <a:pt x="726" y="1366"/>
                  </a:lnTo>
                  <a:lnTo>
                    <a:pt x="730" y="1364"/>
                  </a:lnTo>
                  <a:lnTo>
                    <a:pt x="730" y="1364"/>
                  </a:lnTo>
                  <a:lnTo>
                    <a:pt x="730" y="1362"/>
                  </a:lnTo>
                  <a:lnTo>
                    <a:pt x="730" y="1362"/>
                  </a:lnTo>
                  <a:lnTo>
                    <a:pt x="732" y="1360"/>
                  </a:lnTo>
                  <a:lnTo>
                    <a:pt x="732" y="1360"/>
                  </a:lnTo>
                  <a:lnTo>
                    <a:pt x="734" y="1360"/>
                  </a:lnTo>
                  <a:lnTo>
                    <a:pt x="734" y="1360"/>
                  </a:lnTo>
                  <a:lnTo>
                    <a:pt x="734" y="1358"/>
                  </a:lnTo>
                  <a:lnTo>
                    <a:pt x="734" y="1358"/>
                  </a:lnTo>
                  <a:lnTo>
                    <a:pt x="736" y="1356"/>
                  </a:lnTo>
                  <a:lnTo>
                    <a:pt x="736" y="1356"/>
                  </a:lnTo>
                  <a:lnTo>
                    <a:pt x="736" y="1354"/>
                  </a:lnTo>
                  <a:lnTo>
                    <a:pt x="736" y="1354"/>
                  </a:lnTo>
                  <a:lnTo>
                    <a:pt x="738" y="1354"/>
                  </a:lnTo>
                  <a:lnTo>
                    <a:pt x="738" y="1354"/>
                  </a:lnTo>
                  <a:lnTo>
                    <a:pt x="738" y="1352"/>
                  </a:lnTo>
                  <a:lnTo>
                    <a:pt x="738" y="1352"/>
                  </a:lnTo>
                  <a:lnTo>
                    <a:pt x="740" y="1350"/>
                  </a:lnTo>
                  <a:lnTo>
                    <a:pt x="740" y="1350"/>
                  </a:lnTo>
                  <a:lnTo>
                    <a:pt x="740" y="1348"/>
                  </a:lnTo>
                  <a:lnTo>
                    <a:pt x="740" y="1348"/>
                  </a:lnTo>
                  <a:lnTo>
                    <a:pt x="740" y="1346"/>
                  </a:lnTo>
                  <a:lnTo>
                    <a:pt x="740" y="1346"/>
                  </a:lnTo>
                  <a:lnTo>
                    <a:pt x="740" y="1342"/>
                  </a:lnTo>
                  <a:lnTo>
                    <a:pt x="740" y="1342"/>
                  </a:lnTo>
                  <a:lnTo>
                    <a:pt x="740" y="1342"/>
                  </a:lnTo>
                  <a:lnTo>
                    <a:pt x="740" y="1342"/>
                  </a:lnTo>
                  <a:lnTo>
                    <a:pt x="740" y="1330"/>
                  </a:lnTo>
                  <a:lnTo>
                    <a:pt x="736" y="1320"/>
                  </a:lnTo>
                  <a:lnTo>
                    <a:pt x="734" y="1312"/>
                  </a:lnTo>
                  <a:lnTo>
                    <a:pt x="728" y="1306"/>
                  </a:lnTo>
                  <a:lnTo>
                    <a:pt x="716" y="1296"/>
                  </a:lnTo>
                  <a:lnTo>
                    <a:pt x="700" y="1286"/>
                  </a:lnTo>
                  <a:lnTo>
                    <a:pt x="686" y="1278"/>
                  </a:lnTo>
                  <a:lnTo>
                    <a:pt x="674" y="1268"/>
                  </a:lnTo>
                  <a:lnTo>
                    <a:pt x="668" y="1262"/>
                  </a:lnTo>
                  <a:lnTo>
                    <a:pt x="664" y="1254"/>
                  </a:lnTo>
                  <a:lnTo>
                    <a:pt x="662" y="1244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0" y="1232"/>
                  </a:lnTo>
                  <a:lnTo>
                    <a:pt x="662" y="1222"/>
                  </a:lnTo>
                  <a:lnTo>
                    <a:pt x="664" y="1212"/>
                  </a:lnTo>
                  <a:lnTo>
                    <a:pt x="670" y="1202"/>
                  </a:lnTo>
                  <a:lnTo>
                    <a:pt x="676" y="1194"/>
                  </a:lnTo>
                  <a:lnTo>
                    <a:pt x="684" y="1186"/>
                  </a:lnTo>
                  <a:lnTo>
                    <a:pt x="694" y="1178"/>
                  </a:lnTo>
                  <a:lnTo>
                    <a:pt x="714" y="1166"/>
                  </a:lnTo>
                  <a:lnTo>
                    <a:pt x="738" y="1158"/>
                  </a:lnTo>
                  <a:lnTo>
                    <a:pt x="762" y="1152"/>
                  </a:lnTo>
                  <a:lnTo>
                    <a:pt x="786" y="1150"/>
                  </a:lnTo>
                  <a:lnTo>
                    <a:pt x="804" y="1148"/>
                  </a:lnTo>
                  <a:lnTo>
                    <a:pt x="804" y="1148"/>
                  </a:lnTo>
                  <a:lnTo>
                    <a:pt x="824" y="1150"/>
                  </a:lnTo>
                  <a:lnTo>
                    <a:pt x="846" y="1152"/>
                  </a:lnTo>
                  <a:lnTo>
                    <a:pt x="870" y="1158"/>
                  </a:lnTo>
                  <a:lnTo>
                    <a:pt x="894" y="1166"/>
                  </a:lnTo>
                  <a:lnTo>
                    <a:pt x="916" y="1178"/>
                  </a:lnTo>
                  <a:lnTo>
                    <a:pt x="924" y="1186"/>
                  </a:lnTo>
                  <a:lnTo>
                    <a:pt x="932" y="1194"/>
                  </a:lnTo>
                  <a:lnTo>
                    <a:pt x="940" y="1202"/>
                  </a:lnTo>
                  <a:lnTo>
                    <a:pt x="944" y="1212"/>
                  </a:lnTo>
                  <a:lnTo>
                    <a:pt x="948" y="122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32"/>
                  </a:lnTo>
                  <a:lnTo>
                    <a:pt x="948" y="1244"/>
                  </a:lnTo>
                  <a:lnTo>
                    <a:pt x="944" y="1254"/>
                  </a:lnTo>
                  <a:lnTo>
                    <a:pt x="940" y="1262"/>
                  </a:lnTo>
                  <a:lnTo>
                    <a:pt x="936" y="1268"/>
                  </a:lnTo>
                  <a:lnTo>
                    <a:pt x="922" y="1278"/>
                  </a:lnTo>
                  <a:lnTo>
                    <a:pt x="908" y="1286"/>
                  </a:lnTo>
                  <a:lnTo>
                    <a:pt x="894" y="1296"/>
                  </a:lnTo>
                  <a:lnTo>
                    <a:pt x="880" y="1306"/>
                  </a:lnTo>
                  <a:lnTo>
                    <a:pt x="876" y="1312"/>
                  </a:lnTo>
                  <a:lnTo>
                    <a:pt x="872" y="1320"/>
                  </a:lnTo>
                  <a:lnTo>
                    <a:pt x="870" y="1330"/>
                  </a:lnTo>
                  <a:lnTo>
                    <a:pt x="868" y="1342"/>
                  </a:lnTo>
                  <a:lnTo>
                    <a:pt x="868" y="1342"/>
                  </a:lnTo>
                  <a:lnTo>
                    <a:pt x="868" y="1342"/>
                  </a:lnTo>
                  <a:lnTo>
                    <a:pt x="868" y="1342"/>
                  </a:lnTo>
                  <a:lnTo>
                    <a:pt x="868" y="1346"/>
                  </a:lnTo>
                  <a:lnTo>
                    <a:pt x="868" y="1346"/>
                  </a:lnTo>
                  <a:lnTo>
                    <a:pt x="868" y="1348"/>
                  </a:lnTo>
                  <a:lnTo>
                    <a:pt x="868" y="1348"/>
                  </a:lnTo>
                  <a:lnTo>
                    <a:pt x="870" y="1350"/>
                  </a:lnTo>
                  <a:lnTo>
                    <a:pt x="870" y="1350"/>
                  </a:lnTo>
                  <a:lnTo>
                    <a:pt x="870" y="1352"/>
                  </a:lnTo>
                  <a:lnTo>
                    <a:pt x="870" y="1352"/>
                  </a:lnTo>
                  <a:lnTo>
                    <a:pt x="872" y="1354"/>
                  </a:lnTo>
                  <a:lnTo>
                    <a:pt x="872" y="1354"/>
                  </a:lnTo>
                  <a:lnTo>
                    <a:pt x="872" y="1354"/>
                  </a:lnTo>
                  <a:lnTo>
                    <a:pt x="872" y="1354"/>
                  </a:lnTo>
                  <a:lnTo>
                    <a:pt x="874" y="1356"/>
                  </a:lnTo>
                  <a:lnTo>
                    <a:pt x="874" y="1356"/>
                  </a:lnTo>
                  <a:lnTo>
                    <a:pt x="874" y="1358"/>
                  </a:lnTo>
                  <a:lnTo>
                    <a:pt x="874" y="1358"/>
                  </a:lnTo>
                  <a:lnTo>
                    <a:pt x="876" y="1360"/>
                  </a:lnTo>
                  <a:lnTo>
                    <a:pt x="876" y="1360"/>
                  </a:lnTo>
                  <a:lnTo>
                    <a:pt x="876" y="1360"/>
                  </a:lnTo>
                  <a:lnTo>
                    <a:pt x="876" y="1360"/>
                  </a:lnTo>
                  <a:lnTo>
                    <a:pt x="878" y="1362"/>
                  </a:lnTo>
                  <a:lnTo>
                    <a:pt x="878" y="1362"/>
                  </a:lnTo>
                  <a:lnTo>
                    <a:pt x="880" y="1364"/>
                  </a:lnTo>
                  <a:lnTo>
                    <a:pt x="880" y="1364"/>
                  </a:lnTo>
                  <a:lnTo>
                    <a:pt x="882" y="1366"/>
                  </a:lnTo>
                  <a:lnTo>
                    <a:pt x="882" y="1366"/>
                  </a:lnTo>
                  <a:lnTo>
                    <a:pt x="884" y="1368"/>
                  </a:lnTo>
                  <a:lnTo>
                    <a:pt x="884" y="1368"/>
                  </a:lnTo>
                  <a:lnTo>
                    <a:pt x="886" y="1368"/>
                  </a:lnTo>
                  <a:lnTo>
                    <a:pt x="886" y="1368"/>
                  </a:lnTo>
                  <a:lnTo>
                    <a:pt x="888" y="1370"/>
                  </a:lnTo>
                  <a:lnTo>
                    <a:pt x="888" y="1370"/>
                  </a:lnTo>
                  <a:lnTo>
                    <a:pt x="890" y="1372"/>
                  </a:lnTo>
                  <a:lnTo>
                    <a:pt x="890" y="1372"/>
                  </a:lnTo>
                  <a:lnTo>
                    <a:pt x="892" y="1372"/>
                  </a:lnTo>
                  <a:lnTo>
                    <a:pt x="892" y="1372"/>
                  </a:lnTo>
                  <a:lnTo>
                    <a:pt x="894" y="1374"/>
                  </a:lnTo>
                  <a:lnTo>
                    <a:pt x="894" y="1374"/>
                  </a:lnTo>
                  <a:lnTo>
                    <a:pt x="896" y="1374"/>
                  </a:lnTo>
                  <a:lnTo>
                    <a:pt x="896" y="1374"/>
                  </a:lnTo>
                  <a:lnTo>
                    <a:pt x="898" y="1376"/>
                  </a:lnTo>
                  <a:lnTo>
                    <a:pt x="898" y="1376"/>
                  </a:lnTo>
                  <a:lnTo>
                    <a:pt x="902" y="1378"/>
                  </a:lnTo>
                  <a:lnTo>
                    <a:pt x="902" y="1378"/>
                  </a:lnTo>
                  <a:lnTo>
                    <a:pt x="902" y="1378"/>
                  </a:lnTo>
                  <a:lnTo>
                    <a:pt x="902" y="1378"/>
                  </a:lnTo>
                  <a:lnTo>
                    <a:pt x="914" y="1382"/>
                  </a:lnTo>
                  <a:lnTo>
                    <a:pt x="940" y="1382"/>
                  </a:lnTo>
                  <a:lnTo>
                    <a:pt x="940" y="1382"/>
                  </a:lnTo>
                  <a:lnTo>
                    <a:pt x="934" y="1382"/>
                  </a:lnTo>
                  <a:lnTo>
                    <a:pt x="1198" y="1386"/>
                  </a:lnTo>
                  <a:lnTo>
                    <a:pt x="1322" y="1172"/>
                  </a:lnTo>
                  <a:lnTo>
                    <a:pt x="1322" y="1172"/>
                  </a:lnTo>
                  <a:lnTo>
                    <a:pt x="1326" y="1150"/>
                  </a:lnTo>
                  <a:lnTo>
                    <a:pt x="1330" y="1126"/>
                  </a:lnTo>
                  <a:lnTo>
                    <a:pt x="1328" y="1114"/>
                  </a:lnTo>
                  <a:lnTo>
                    <a:pt x="1326" y="1104"/>
                  </a:lnTo>
                  <a:lnTo>
                    <a:pt x="1322" y="1094"/>
                  </a:lnTo>
                  <a:lnTo>
                    <a:pt x="1316" y="1088"/>
                  </a:lnTo>
                  <a:lnTo>
                    <a:pt x="1316" y="1088"/>
                  </a:lnTo>
                  <a:lnTo>
                    <a:pt x="1304" y="1084"/>
                  </a:lnTo>
                  <a:lnTo>
                    <a:pt x="1294" y="1080"/>
                  </a:lnTo>
                  <a:lnTo>
                    <a:pt x="1286" y="1080"/>
                  </a:lnTo>
                  <a:lnTo>
                    <a:pt x="1278" y="1082"/>
                  </a:lnTo>
                  <a:lnTo>
                    <a:pt x="1262" y="1086"/>
                  </a:lnTo>
                  <a:lnTo>
                    <a:pt x="1248" y="1096"/>
                  </a:lnTo>
                  <a:lnTo>
                    <a:pt x="1232" y="1104"/>
                  </a:lnTo>
                  <a:lnTo>
                    <a:pt x="1218" y="1110"/>
                  </a:lnTo>
                  <a:lnTo>
                    <a:pt x="1208" y="1110"/>
                  </a:lnTo>
                  <a:lnTo>
                    <a:pt x="1200" y="1110"/>
                  </a:lnTo>
                  <a:lnTo>
                    <a:pt x="1190" y="1108"/>
                  </a:lnTo>
                  <a:lnTo>
                    <a:pt x="1180" y="1102"/>
                  </a:lnTo>
                  <a:lnTo>
                    <a:pt x="1180" y="1102"/>
                  </a:lnTo>
                  <a:lnTo>
                    <a:pt x="1170" y="1096"/>
                  </a:lnTo>
                  <a:lnTo>
                    <a:pt x="1164" y="1088"/>
                  </a:lnTo>
                  <a:lnTo>
                    <a:pt x="1158" y="1080"/>
                  </a:lnTo>
                  <a:lnTo>
                    <a:pt x="1154" y="1070"/>
                  </a:lnTo>
                  <a:lnTo>
                    <a:pt x="1152" y="1060"/>
                  </a:lnTo>
                  <a:lnTo>
                    <a:pt x="1150" y="1048"/>
                  </a:lnTo>
                  <a:lnTo>
                    <a:pt x="1150" y="1024"/>
                  </a:lnTo>
                  <a:lnTo>
                    <a:pt x="1154" y="998"/>
                  </a:lnTo>
                  <a:lnTo>
                    <a:pt x="1162" y="974"/>
                  </a:lnTo>
                  <a:lnTo>
                    <a:pt x="1170" y="954"/>
                  </a:lnTo>
                  <a:lnTo>
                    <a:pt x="1180" y="936"/>
                  </a:lnTo>
                  <a:lnTo>
                    <a:pt x="1180" y="936"/>
                  </a:lnTo>
                  <a:lnTo>
                    <a:pt x="1190" y="920"/>
                  </a:lnTo>
                  <a:lnTo>
                    <a:pt x="1204" y="902"/>
                  </a:lnTo>
                  <a:lnTo>
                    <a:pt x="1220" y="884"/>
                  </a:lnTo>
                  <a:lnTo>
                    <a:pt x="1240" y="868"/>
                  </a:lnTo>
                  <a:lnTo>
                    <a:pt x="1260" y="856"/>
                  </a:lnTo>
                  <a:lnTo>
                    <a:pt x="1272" y="850"/>
                  </a:lnTo>
                  <a:lnTo>
                    <a:pt x="1282" y="848"/>
                  </a:lnTo>
                  <a:lnTo>
                    <a:pt x="1292" y="846"/>
                  </a:lnTo>
                  <a:lnTo>
                    <a:pt x="1304" y="846"/>
                  </a:lnTo>
                  <a:lnTo>
                    <a:pt x="1314" y="848"/>
                  </a:lnTo>
                  <a:lnTo>
                    <a:pt x="1324" y="854"/>
                  </a:lnTo>
                  <a:lnTo>
                    <a:pt x="1324" y="854"/>
                  </a:lnTo>
                  <a:lnTo>
                    <a:pt x="1334" y="860"/>
                  </a:lnTo>
                  <a:lnTo>
                    <a:pt x="1340" y="868"/>
                  </a:lnTo>
                  <a:lnTo>
                    <a:pt x="1346" y="874"/>
                  </a:lnTo>
                  <a:lnTo>
                    <a:pt x="1348" y="882"/>
                  </a:lnTo>
                  <a:lnTo>
                    <a:pt x="1350" y="900"/>
                  </a:lnTo>
                  <a:lnTo>
                    <a:pt x="1350" y="916"/>
                  </a:lnTo>
                  <a:lnTo>
                    <a:pt x="1350" y="932"/>
                  </a:lnTo>
                  <a:lnTo>
                    <a:pt x="1354" y="948"/>
                  </a:lnTo>
                  <a:lnTo>
                    <a:pt x="1358" y="956"/>
                  </a:lnTo>
                  <a:lnTo>
                    <a:pt x="1362" y="964"/>
                  </a:lnTo>
                  <a:lnTo>
                    <a:pt x="1370" y="972"/>
                  </a:lnTo>
                  <a:lnTo>
                    <a:pt x="1380" y="978"/>
                  </a:lnTo>
                  <a:lnTo>
                    <a:pt x="1380" y="978"/>
                  </a:lnTo>
                  <a:lnTo>
                    <a:pt x="1388" y="980"/>
                  </a:lnTo>
                  <a:lnTo>
                    <a:pt x="1398" y="980"/>
                  </a:lnTo>
                  <a:lnTo>
                    <a:pt x="1408" y="976"/>
                  </a:lnTo>
                  <a:lnTo>
                    <a:pt x="1418" y="972"/>
                  </a:lnTo>
                  <a:lnTo>
                    <a:pt x="1438" y="958"/>
                  </a:lnTo>
                  <a:lnTo>
                    <a:pt x="1456" y="942"/>
                  </a:lnTo>
                  <a:lnTo>
                    <a:pt x="1598" y="696"/>
                  </a:lnTo>
                  <a:lnTo>
                    <a:pt x="1436" y="418"/>
                  </a:lnTo>
                  <a:lnTo>
                    <a:pt x="1436" y="418"/>
                  </a:lnTo>
                  <a:lnTo>
                    <a:pt x="1434" y="400"/>
                  </a:lnTo>
                  <a:lnTo>
                    <a:pt x="1432" y="382"/>
                  </a:lnTo>
                  <a:lnTo>
                    <a:pt x="1432" y="382"/>
                  </a:lnTo>
                  <a:lnTo>
                    <a:pt x="1432" y="370"/>
                  </a:lnTo>
                  <a:lnTo>
                    <a:pt x="1434" y="358"/>
                  </a:lnTo>
                  <a:lnTo>
                    <a:pt x="1440" y="348"/>
                  </a:lnTo>
                  <a:lnTo>
                    <a:pt x="1446" y="342"/>
                  </a:lnTo>
                  <a:lnTo>
                    <a:pt x="1446" y="342"/>
                  </a:lnTo>
                  <a:lnTo>
                    <a:pt x="1456" y="338"/>
                  </a:lnTo>
                  <a:lnTo>
                    <a:pt x="1466" y="334"/>
                  </a:lnTo>
                  <a:lnTo>
                    <a:pt x="1476" y="334"/>
                  </a:lnTo>
                  <a:lnTo>
                    <a:pt x="1484" y="334"/>
                  </a:lnTo>
                  <a:lnTo>
                    <a:pt x="1500" y="340"/>
                  </a:lnTo>
                  <a:lnTo>
                    <a:pt x="1514" y="348"/>
                  </a:lnTo>
                  <a:lnTo>
                    <a:pt x="1528" y="358"/>
                  </a:lnTo>
                  <a:lnTo>
                    <a:pt x="1544" y="364"/>
                  </a:lnTo>
                  <a:lnTo>
                    <a:pt x="1552" y="364"/>
                  </a:lnTo>
                  <a:lnTo>
                    <a:pt x="1562" y="364"/>
                  </a:lnTo>
                  <a:lnTo>
                    <a:pt x="1572" y="362"/>
                  </a:lnTo>
                  <a:lnTo>
                    <a:pt x="1582" y="356"/>
                  </a:lnTo>
                  <a:lnTo>
                    <a:pt x="1582" y="356"/>
                  </a:lnTo>
                  <a:lnTo>
                    <a:pt x="1590" y="352"/>
                  </a:lnTo>
                  <a:lnTo>
                    <a:pt x="1596" y="346"/>
                  </a:lnTo>
                  <a:lnTo>
                    <a:pt x="1600" y="340"/>
                  </a:lnTo>
                  <a:lnTo>
                    <a:pt x="1604" y="332"/>
                  </a:lnTo>
                  <a:lnTo>
                    <a:pt x="1610" y="316"/>
                  </a:lnTo>
                  <a:lnTo>
                    <a:pt x="1612" y="296"/>
                  </a:lnTo>
                  <a:lnTo>
                    <a:pt x="1612" y="296"/>
                  </a:lnTo>
                  <a:lnTo>
                    <a:pt x="1608" y="268"/>
                  </a:lnTo>
                  <a:lnTo>
                    <a:pt x="1602" y="242"/>
                  </a:lnTo>
                  <a:lnTo>
                    <a:pt x="1592" y="218"/>
                  </a:lnTo>
                  <a:lnTo>
                    <a:pt x="1582" y="198"/>
                  </a:lnTo>
                  <a:lnTo>
                    <a:pt x="1582" y="198"/>
                  </a:lnTo>
                  <a:lnTo>
                    <a:pt x="1572" y="182"/>
                  </a:lnTo>
                  <a:lnTo>
                    <a:pt x="1558" y="164"/>
                  </a:lnTo>
                  <a:lnTo>
                    <a:pt x="1542" y="146"/>
                  </a:lnTo>
                  <a:lnTo>
                    <a:pt x="1522" y="130"/>
                  </a:lnTo>
                  <a:lnTo>
                    <a:pt x="1500" y="116"/>
                  </a:lnTo>
                  <a:lnTo>
                    <a:pt x="1490" y="112"/>
                  </a:lnTo>
                  <a:lnTo>
                    <a:pt x="1480" y="108"/>
                  </a:lnTo>
                  <a:lnTo>
                    <a:pt x="1468" y="108"/>
                  </a:lnTo>
                  <a:lnTo>
                    <a:pt x="1458" y="108"/>
                  </a:lnTo>
                  <a:lnTo>
                    <a:pt x="1448" y="110"/>
                  </a:lnTo>
                  <a:lnTo>
                    <a:pt x="1438" y="116"/>
                  </a:lnTo>
                  <a:lnTo>
                    <a:pt x="1438" y="116"/>
                  </a:lnTo>
                  <a:lnTo>
                    <a:pt x="1430" y="120"/>
                  </a:lnTo>
                  <a:lnTo>
                    <a:pt x="1424" y="126"/>
                  </a:lnTo>
                  <a:lnTo>
                    <a:pt x="1416" y="138"/>
                  </a:lnTo>
                  <a:lnTo>
                    <a:pt x="1412" y="150"/>
                  </a:lnTo>
                  <a:lnTo>
                    <a:pt x="1410" y="164"/>
                  </a:lnTo>
                  <a:lnTo>
                    <a:pt x="1410" y="164"/>
                  </a:lnTo>
                  <a:lnTo>
                    <a:pt x="1412" y="182"/>
                  </a:lnTo>
                  <a:lnTo>
                    <a:pt x="1412" y="182"/>
                  </a:lnTo>
                  <a:lnTo>
                    <a:pt x="1410" y="198"/>
                  </a:lnTo>
                  <a:lnTo>
                    <a:pt x="1408" y="212"/>
                  </a:lnTo>
                  <a:lnTo>
                    <a:pt x="1404" y="220"/>
                  </a:lnTo>
                  <a:lnTo>
                    <a:pt x="1398" y="226"/>
                  </a:lnTo>
                  <a:lnTo>
                    <a:pt x="1392" y="234"/>
                  </a:lnTo>
                  <a:lnTo>
                    <a:pt x="1382" y="240"/>
                  </a:lnTo>
                  <a:lnTo>
                    <a:pt x="1382" y="240"/>
                  </a:lnTo>
                  <a:lnTo>
                    <a:pt x="1376" y="242"/>
                  </a:lnTo>
                  <a:lnTo>
                    <a:pt x="1368" y="242"/>
                  </a:lnTo>
                  <a:lnTo>
                    <a:pt x="1360" y="240"/>
                  </a:lnTo>
                  <a:lnTo>
                    <a:pt x="1352" y="238"/>
                  </a:lnTo>
                  <a:lnTo>
                    <a:pt x="1334" y="228"/>
                  </a:lnTo>
                  <a:lnTo>
                    <a:pt x="1320" y="216"/>
                  </a:lnTo>
                  <a:lnTo>
                    <a:pt x="1198" y="0"/>
                  </a:lnTo>
                  <a:lnTo>
                    <a:pt x="400" y="0"/>
                  </a:lnTo>
                  <a:lnTo>
                    <a:pt x="0" y="694"/>
                  </a:lnTo>
                  <a:lnTo>
                    <a:pt x="398" y="1384"/>
                  </a:lnTo>
                  <a:lnTo>
                    <a:pt x="400" y="1382"/>
                  </a:lnTo>
                  <a:lnTo>
                    <a:pt x="674" y="138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064125" y="4071938"/>
              <a:ext cx="1981200" cy="1711325"/>
            </a:xfrm>
            <a:custGeom>
              <a:avLst/>
              <a:gdLst>
                <a:gd name="T0" fmla="*/ 908 w 1600"/>
                <a:gd name="T1" fmla="*/ 4 h 1382"/>
                <a:gd name="T2" fmla="*/ 892 w 1600"/>
                <a:gd name="T3" fmla="*/ 10 h 1382"/>
                <a:gd name="T4" fmla="*/ 884 w 1600"/>
                <a:gd name="T5" fmla="*/ 14 h 1382"/>
                <a:gd name="T6" fmla="*/ 876 w 1600"/>
                <a:gd name="T7" fmla="*/ 18 h 1382"/>
                <a:gd name="T8" fmla="*/ 870 w 1600"/>
                <a:gd name="T9" fmla="*/ 22 h 1382"/>
                <a:gd name="T10" fmla="*/ 862 w 1600"/>
                <a:gd name="T11" fmla="*/ 28 h 1382"/>
                <a:gd name="T12" fmla="*/ 858 w 1600"/>
                <a:gd name="T13" fmla="*/ 34 h 1382"/>
                <a:gd name="T14" fmla="*/ 856 w 1600"/>
                <a:gd name="T15" fmla="*/ 40 h 1382"/>
                <a:gd name="T16" fmla="*/ 854 w 1600"/>
                <a:gd name="T17" fmla="*/ 46 h 1382"/>
                <a:gd name="T18" fmla="*/ 856 w 1600"/>
                <a:gd name="T19" fmla="*/ 58 h 1382"/>
                <a:gd name="T20" fmla="*/ 856 w 1600"/>
                <a:gd name="T21" fmla="*/ 64 h 1382"/>
                <a:gd name="T22" fmla="*/ 866 w 1600"/>
                <a:gd name="T23" fmla="*/ 82 h 1382"/>
                <a:gd name="T24" fmla="*/ 906 w 1600"/>
                <a:gd name="T25" fmla="*/ 110 h 1382"/>
                <a:gd name="T26" fmla="*/ 914 w 1600"/>
                <a:gd name="T27" fmla="*/ 114 h 1382"/>
                <a:gd name="T28" fmla="*/ 924 w 1600"/>
                <a:gd name="T29" fmla="*/ 124 h 1382"/>
                <a:gd name="T30" fmla="*/ 928 w 1600"/>
                <a:gd name="T31" fmla="*/ 130 h 1382"/>
                <a:gd name="T32" fmla="*/ 934 w 1600"/>
                <a:gd name="T33" fmla="*/ 146 h 1382"/>
                <a:gd name="T34" fmla="*/ 934 w 1600"/>
                <a:gd name="T35" fmla="*/ 156 h 1382"/>
                <a:gd name="T36" fmla="*/ 910 w 1600"/>
                <a:gd name="T37" fmla="*/ 204 h 1382"/>
                <a:gd name="T38" fmla="*/ 790 w 1600"/>
                <a:gd name="T39" fmla="*/ 240 h 1382"/>
                <a:gd name="T40" fmla="*/ 680 w 1600"/>
                <a:gd name="T41" fmla="*/ 210 h 1382"/>
                <a:gd name="T42" fmla="*/ 646 w 1600"/>
                <a:gd name="T43" fmla="*/ 156 h 1382"/>
                <a:gd name="T44" fmla="*/ 648 w 1600"/>
                <a:gd name="T45" fmla="*/ 148 h 1382"/>
                <a:gd name="T46" fmla="*/ 650 w 1600"/>
                <a:gd name="T47" fmla="*/ 138 h 1382"/>
                <a:gd name="T48" fmla="*/ 656 w 1600"/>
                <a:gd name="T49" fmla="*/ 124 h 1382"/>
                <a:gd name="T50" fmla="*/ 662 w 1600"/>
                <a:gd name="T51" fmla="*/ 118 h 1382"/>
                <a:gd name="T52" fmla="*/ 672 w 1600"/>
                <a:gd name="T53" fmla="*/ 110 h 1382"/>
                <a:gd name="T54" fmla="*/ 702 w 1600"/>
                <a:gd name="T55" fmla="*/ 92 h 1382"/>
                <a:gd name="T56" fmla="*/ 724 w 1600"/>
                <a:gd name="T57" fmla="*/ 64 h 1382"/>
                <a:gd name="T58" fmla="*/ 726 w 1600"/>
                <a:gd name="T59" fmla="*/ 58 h 1382"/>
                <a:gd name="T60" fmla="*/ 726 w 1600"/>
                <a:gd name="T61" fmla="*/ 46 h 1382"/>
                <a:gd name="T62" fmla="*/ 726 w 1600"/>
                <a:gd name="T63" fmla="*/ 40 h 1382"/>
                <a:gd name="T64" fmla="*/ 722 w 1600"/>
                <a:gd name="T65" fmla="*/ 34 h 1382"/>
                <a:gd name="T66" fmla="*/ 718 w 1600"/>
                <a:gd name="T67" fmla="*/ 28 h 1382"/>
                <a:gd name="T68" fmla="*/ 710 w 1600"/>
                <a:gd name="T69" fmla="*/ 22 h 1382"/>
                <a:gd name="T70" fmla="*/ 704 w 1600"/>
                <a:gd name="T71" fmla="*/ 18 h 1382"/>
                <a:gd name="T72" fmla="*/ 696 w 1600"/>
                <a:gd name="T73" fmla="*/ 14 h 1382"/>
                <a:gd name="T74" fmla="*/ 688 w 1600"/>
                <a:gd name="T75" fmla="*/ 10 h 1382"/>
                <a:gd name="T76" fmla="*/ 674 w 1600"/>
                <a:gd name="T77" fmla="*/ 4 h 1382"/>
                <a:gd name="T78" fmla="*/ 402 w 1600"/>
                <a:gd name="T79" fmla="*/ 2 h 1382"/>
                <a:gd name="T80" fmla="*/ 262 w 1600"/>
                <a:gd name="T81" fmla="*/ 300 h 1382"/>
                <a:gd name="T82" fmla="*/ 302 w 1600"/>
                <a:gd name="T83" fmla="*/ 322 h 1382"/>
                <a:gd name="T84" fmla="*/ 380 w 1600"/>
                <a:gd name="T85" fmla="*/ 292 h 1382"/>
                <a:gd name="T86" fmla="*/ 424 w 1600"/>
                <a:gd name="T87" fmla="*/ 314 h 1382"/>
                <a:gd name="T88" fmla="*/ 434 w 1600"/>
                <a:gd name="T89" fmla="*/ 404 h 1382"/>
                <a:gd name="T90" fmla="*/ 384 w 1600"/>
                <a:gd name="T91" fmla="*/ 500 h 1382"/>
                <a:gd name="T92" fmla="*/ 296 w 1600"/>
                <a:gd name="T93" fmla="*/ 556 h 1382"/>
                <a:gd name="T94" fmla="*/ 248 w 1600"/>
                <a:gd name="T95" fmla="*/ 534 h 1382"/>
                <a:gd name="T96" fmla="*/ 234 w 1600"/>
                <a:gd name="T97" fmla="*/ 454 h 1382"/>
                <a:gd name="T98" fmla="*/ 202 w 1600"/>
                <a:gd name="T99" fmla="*/ 422 h 1382"/>
                <a:gd name="T100" fmla="*/ 4 w 1600"/>
                <a:gd name="T101" fmla="*/ 690 h 1382"/>
                <a:gd name="T102" fmla="*/ 146 w 1600"/>
                <a:gd name="T103" fmla="*/ 930 h 1382"/>
                <a:gd name="T104" fmla="*/ 198 w 1600"/>
                <a:gd name="T105" fmla="*/ 954 h 1382"/>
                <a:gd name="T106" fmla="*/ 228 w 1600"/>
                <a:gd name="T107" fmla="*/ 922 h 1382"/>
                <a:gd name="T108" fmla="*/ 242 w 1600"/>
                <a:gd name="T109" fmla="*/ 842 h 1382"/>
                <a:gd name="T110" fmla="*/ 286 w 1600"/>
                <a:gd name="T111" fmla="*/ 820 h 1382"/>
                <a:gd name="T112" fmla="*/ 372 w 1600"/>
                <a:gd name="T113" fmla="*/ 866 h 1382"/>
                <a:gd name="T114" fmla="*/ 424 w 1600"/>
                <a:gd name="T115" fmla="*/ 948 h 1382"/>
                <a:gd name="T116" fmla="*/ 428 w 1600"/>
                <a:gd name="T117" fmla="*/ 1054 h 1382"/>
                <a:gd name="T118" fmla="*/ 376 w 1600"/>
                <a:gd name="T119" fmla="*/ 1084 h 1382"/>
                <a:gd name="T120" fmla="*/ 308 w 1600"/>
                <a:gd name="T121" fmla="*/ 1056 h 1382"/>
                <a:gd name="T122" fmla="*/ 264 w 1600"/>
                <a:gd name="T123" fmla="*/ 1068 h 1382"/>
                <a:gd name="T124" fmla="*/ 402 w 1600"/>
                <a:gd name="T125" fmla="*/ 1382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0" h="1382">
                  <a:moveTo>
                    <a:pt x="1200" y="2"/>
                  </a:moveTo>
                  <a:lnTo>
                    <a:pt x="912" y="2"/>
                  </a:lnTo>
                  <a:lnTo>
                    <a:pt x="912" y="2"/>
                  </a:lnTo>
                  <a:lnTo>
                    <a:pt x="912" y="2"/>
                  </a:lnTo>
                  <a:lnTo>
                    <a:pt x="912" y="2"/>
                  </a:lnTo>
                  <a:lnTo>
                    <a:pt x="908" y="4"/>
                  </a:lnTo>
                  <a:lnTo>
                    <a:pt x="908" y="4"/>
                  </a:lnTo>
                  <a:lnTo>
                    <a:pt x="906" y="4"/>
                  </a:lnTo>
                  <a:lnTo>
                    <a:pt x="906" y="4"/>
                  </a:lnTo>
                  <a:lnTo>
                    <a:pt x="894" y="8"/>
                  </a:lnTo>
                  <a:lnTo>
                    <a:pt x="894" y="8"/>
                  </a:lnTo>
                  <a:lnTo>
                    <a:pt x="892" y="10"/>
                  </a:lnTo>
                  <a:lnTo>
                    <a:pt x="892" y="10"/>
                  </a:lnTo>
                  <a:lnTo>
                    <a:pt x="890" y="10"/>
                  </a:lnTo>
                  <a:lnTo>
                    <a:pt x="890" y="10"/>
                  </a:lnTo>
                  <a:lnTo>
                    <a:pt x="886" y="12"/>
                  </a:lnTo>
                  <a:lnTo>
                    <a:pt x="886" y="12"/>
                  </a:lnTo>
                  <a:lnTo>
                    <a:pt x="884" y="14"/>
                  </a:lnTo>
                  <a:lnTo>
                    <a:pt x="884" y="14"/>
                  </a:lnTo>
                  <a:lnTo>
                    <a:pt x="882" y="14"/>
                  </a:lnTo>
                  <a:lnTo>
                    <a:pt x="882" y="14"/>
                  </a:lnTo>
                  <a:lnTo>
                    <a:pt x="880" y="16"/>
                  </a:lnTo>
                  <a:lnTo>
                    <a:pt x="880" y="16"/>
                  </a:lnTo>
                  <a:lnTo>
                    <a:pt x="876" y="18"/>
                  </a:lnTo>
                  <a:lnTo>
                    <a:pt x="876" y="18"/>
                  </a:lnTo>
                  <a:lnTo>
                    <a:pt x="874" y="18"/>
                  </a:lnTo>
                  <a:lnTo>
                    <a:pt x="874" y="18"/>
                  </a:lnTo>
                  <a:lnTo>
                    <a:pt x="870" y="22"/>
                  </a:lnTo>
                  <a:lnTo>
                    <a:pt x="870" y="22"/>
                  </a:lnTo>
                  <a:lnTo>
                    <a:pt x="870" y="22"/>
                  </a:lnTo>
                  <a:lnTo>
                    <a:pt x="870" y="22"/>
                  </a:lnTo>
                  <a:lnTo>
                    <a:pt x="866" y="26"/>
                  </a:lnTo>
                  <a:lnTo>
                    <a:pt x="866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2" y="28"/>
                  </a:lnTo>
                  <a:lnTo>
                    <a:pt x="862" y="28"/>
                  </a:lnTo>
                  <a:lnTo>
                    <a:pt x="862" y="30"/>
                  </a:lnTo>
                  <a:lnTo>
                    <a:pt x="862" y="30"/>
                  </a:lnTo>
                  <a:lnTo>
                    <a:pt x="860" y="32"/>
                  </a:lnTo>
                  <a:lnTo>
                    <a:pt x="860" y="32"/>
                  </a:lnTo>
                  <a:lnTo>
                    <a:pt x="858" y="34"/>
                  </a:lnTo>
                  <a:lnTo>
                    <a:pt x="858" y="34"/>
                  </a:lnTo>
                  <a:lnTo>
                    <a:pt x="856" y="36"/>
                  </a:lnTo>
                  <a:lnTo>
                    <a:pt x="856" y="36"/>
                  </a:lnTo>
                  <a:lnTo>
                    <a:pt x="856" y="38"/>
                  </a:lnTo>
                  <a:lnTo>
                    <a:pt x="856" y="38"/>
                  </a:lnTo>
                  <a:lnTo>
                    <a:pt x="856" y="40"/>
                  </a:lnTo>
                  <a:lnTo>
                    <a:pt x="856" y="40"/>
                  </a:lnTo>
                  <a:lnTo>
                    <a:pt x="854" y="42"/>
                  </a:lnTo>
                  <a:lnTo>
                    <a:pt x="854" y="42"/>
                  </a:lnTo>
                  <a:lnTo>
                    <a:pt x="854" y="46"/>
                  </a:lnTo>
                  <a:lnTo>
                    <a:pt x="854" y="46"/>
                  </a:lnTo>
                  <a:lnTo>
                    <a:pt x="854" y="46"/>
                  </a:lnTo>
                  <a:lnTo>
                    <a:pt x="854" y="46"/>
                  </a:lnTo>
                  <a:lnTo>
                    <a:pt x="854" y="52"/>
                  </a:lnTo>
                  <a:lnTo>
                    <a:pt x="854" y="52"/>
                  </a:lnTo>
                  <a:lnTo>
                    <a:pt x="854" y="54"/>
                  </a:lnTo>
                  <a:lnTo>
                    <a:pt x="854" y="54"/>
                  </a:lnTo>
                  <a:lnTo>
                    <a:pt x="856" y="58"/>
                  </a:lnTo>
                  <a:lnTo>
                    <a:pt x="856" y="58"/>
                  </a:lnTo>
                  <a:lnTo>
                    <a:pt x="856" y="60"/>
                  </a:lnTo>
                  <a:lnTo>
                    <a:pt x="856" y="60"/>
                  </a:lnTo>
                  <a:lnTo>
                    <a:pt x="856" y="64"/>
                  </a:lnTo>
                  <a:lnTo>
                    <a:pt x="856" y="64"/>
                  </a:lnTo>
                  <a:lnTo>
                    <a:pt x="856" y="64"/>
                  </a:lnTo>
                  <a:lnTo>
                    <a:pt x="856" y="64"/>
                  </a:lnTo>
                  <a:lnTo>
                    <a:pt x="858" y="70"/>
                  </a:lnTo>
                  <a:lnTo>
                    <a:pt x="858" y="70"/>
                  </a:lnTo>
                  <a:lnTo>
                    <a:pt x="858" y="70"/>
                  </a:lnTo>
                  <a:lnTo>
                    <a:pt x="862" y="76"/>
                  </a:lnTo>
                  <a:lnTo>
                    <a:pt x="866" y="82"/>
                  </a:lnTo>
                  <a:lnTo>
                    <a:pt x="878" y="92"/>
                  </a:lnTo>
                  <a:lnTo>
                    <a:pt x="890" y="100"/>
                  </a:lnTo>
                  <a:lnTo>
                    <a:pt x="904" y="108"/>
                  </a:lnTo>
                  <a:lnTo>
                    <a:pt x="904" y="108"/>
                  </a:lnTo>
                  <a:lnTo>
                    <a:pt x="906" y="110"/>
                  </a:lnTo>
                  <a:lnTo>
                    <a:pt x="906" y="110"/>
                  </a:lnTo>
                  <a:lnTo>
                    <a:pt x="908" y="110"/>
                  </a:lnTo>
                  <a:lnTo>
                    <a:pt x="908" y="110"/>
                  </a:lnTo>
                  <a:lnTo>
                    <a:pt x="912" y="114"/>
                  </a:lnTo>
                  <a:lnTo>
                    <a:pt x="912" y="114"/>
                  </a:lnTo>
                  <a:lnTo>
                    <a:pt x="914" y="114"/>
                  </a:lnTo>
                  <a:lnTo>
                    <a:pt x="914" y="114"/>
                  </a:lnTo>
                  <a:lnTo>
                    <a:pt x="918" y="118"/>
                  </a:lnTo>
                  <a:lnTo>
                    <a:pt x="918" y="118"/>
                  </a:lnTo>
                  <a:lnTo>
                    <a:pt x="920" y="120"/>
                  </a:lnTo>
                  <a:lnTo>
                    <a:pt x="920" y="120"/>
                  </a:lnTo>
                  <a:lnTo>
                    <a:pt x="924" y="124"/>
                  </a:lnTo>
                  <a:lnTo>
                    <a:pt x="924" y="124"/>
                  </a:lnTo>
                  <a:lnTo>
                    <a:pt x="924" y="124"/>
                  </a:lnTo>
                  <a:lnTo>
                    <a:pt x="924" y="124"/>
                  </a:lnTo>
                  <a:lnTo>
                    <a:pt x="928" y="130"/>
                  </a:lnTo>
                  <a:lnTo>
                    <a:pt x="928" y="130"/>
                  </a:lnTo>
                  <a:lnTo>
                    <a:pt x="928" y="130"/>
                  </a:lnTo>
                  <a:lnTo>
                    <a:pt x="928" y="130"/>
                  </a:lnTo>
                  <a:lnTo>
                    <a:pt x="930" y="138"/>
                  </a:lnTo>
                  <a:lnTo>
                    <a:pt x="930" y="138"/>
                  </a:lnTo>
                  <a:lnTo>
                    <a:pt x="932" y="138"/>
                  </a:lnTo>
                  <a:lnTo>
                    <a:pt x="932" y="138"/>
                  </a:lnTo>
                  <a:lnTo>
                    <a:pt x="934" y="146"/>
                  </a:lnTo>
                  <a:lnTo>
                    <a:pt x="934" y="146"/>
                  </a:lnTo>
                  <a:lnTo>
                    <a:pt x="934" y="148"/>
                  </a:lnTo>
                  <a:lnTo>
                    <a:pt x="934" y="148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56"/>
                  </a:lnTo>
                  <a:lnTo>
                    <a:pt x="934" y="168"/>
                  </a:lnTo>
                  <a:lnTo>
                    <a:pt x="930" y="178"/>
                  </a:lnTo>
                  <a:lnTo>
                    <a:pt x="926" y="188"/>
                  </a:lnTo>
                  <a:lnTo>
                    <a:pt x="918" y="196"/>
                  </a:lnTo>
                  <a:lnTo>
                    <a:pt x="910" y="204"/>
                  </a:lnTo>
                  <a:lnTo>
                    <a:pt x="902" y="210"/>
                  </a:lnTo>
                  <a:lnTo>
                    <a:pt x="880" y="222"/>
                  </a:lnTo>
                  <a:lnTo>
                    <a:pt x="856" y="230"/>
                  </a:lnTo>
                  <a:lnTo>
                    <a:pt x="832" y="236"/>
                  </a:lnTo>
                  <a:lnTo>
                    <a:pt x="810" y="240"/>
                  </a:lnTo>
                  <a:lnTo>
                    <a:pt x="790" y="240"/>
                  </a:lnTo>
                  <a:lnTo>
                    <a:pt x="790" y="240"/>
                  </a:lnTo>
                  <a:lnTo>
                    <a:pt x="770" y="240"/>
                  </a:lnTo>
                  <a:lnTo>
                    <a:pt x="748" y="236"/>
                  </a:lnTo>
                  <a:lnTo>
                    <a:pt x="724" y="230"/>
                  </a:lnTo>
                  <a:lnTo>
                    <a:pt x="700" y="222"/>
                  </a:lnTo>
                  <a:lnTo>
                    <a:pt x="680" y="210"/>
                  </a:lnTo>
                  <a:lnTo>
                    <a:pt x="670" y="204"/>
                  </a:lnTo>
                  <a:lnTo>
                    <a:pt x="662" y="196"/>
                  </a:lnTo>
                  <a:lnTo>
                    <a:pt x="656" y="188"/>
                  </a:lnTo>
                  <a:lnTo>
                    <a:pt x="650" y="178"/>
                  </a:lnTo>
                  <a:lnTo>
                    <a:pt x="648" y="168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48" y="148"/>
                  </a:lnTo>
                  <a:lnTo>
                    <a:pt x="648" y="148"/>
                  </a:lnTo>
                  <a:lnTo>
                    <a:pt x="648" y="146"/>
                  </a:lnTo>
                  <a:lnTo>
                    <a:pt x="648" y="146"/>
                  </a:lnTo>
                  <a:lnTo>
                    <a:pt x="650" y="138"/>
                  </a:lnTo>
                  <a:lnTo>
                    <a:pt x="650" y="138"/>
                  </a:lnTo>
                  <a:lnTo>
                    <a:pt x="650" y="138"/>
                  </a:lnTo>
                  <a:lnTo>
                    <a:pt x="650" y="138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56" y="124"/>
                  </a:lnTo>
                  <a:lnTo>
                    <a:pt x="660" y="120"/>
                  </a:lnTo>
                  <a:lnTo>
                    <a:pt x="660" y="120"/>
                  </a:lnTo>
                  <a:lnTo>
                    <a:pt x="662" y="118"/>
                  </a:lnTo>
                  <a:lnTo>
                    <a:pt x="662" y="118"/>
                  </a:lnTo>
                  <a:lnTo>
                    <a:pt x="666" y="114"/>
                  </a:lnTo>
                  <a:lnTo>
                    <a:pt x="666" y="114"/>
                  </a:lnTo>
                  <a:lnTo>
                    <a:pt x="668" y="114"/>
                  </a:lnTo>
                  <a:lnTo>
                    <a:pt x="668" y="114"/>
                  </a:lnTo>
                  <a:lnTo>
                    <a:pt x="672" y="110"/>
                  </a:lnTo>
                  <a:lnTo>
                    <a:pt x="672" y="110"/>
                  </a:lnTo>
                  <a:lnTo>
                    <a:pt x="674" y="110"/>
                  </a:lnTo>
                  <a:lnTo>
                    <a:pt x="674" y="110"/>
                  </a:lnTo>
                  <a:lnTo>
                    <a:pt x="676" y="108"/>
                  </a:lnTo>
                  <a:lnTo>
                    <a:pt x="676" y="108"/>
                  </a:lnTo>
                  <a:lnTo>
                    <a:pt x="690" y="100"/>
                  </a:lnTo>
                  <a:lnTo>
                    <a:pt x="702" y="92"/>
                  </a:lnTo>
                  <a:lnTo>
                    <a:pt x="714" y="82"/>
                  </a:lnTo>
                  <a:lnTo>
                    <a:pt x="718" y="76"/>
                  </a:lnTo>
                  <a:lnTo>
                    <a:pt x="722" y="70"/>
                  </a:lnTo>
                  <a:lnTo>
                    <a:pt x="722" y="70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4" y="60"/>
                  </a:lnTo>
                  <a:lnTo>
                    <a:pt x="724" y="60"/>
                  </a:lnTo>
                  <a:lnTo>
                    <a:pt x="726" y="58"/>
                  </a:lnTo>
                  <a:lnTo>
                    <a:pt x="726" y="58"/>
                  </a:lnTo>
                  <a:lnTo>
                    <a:pt x="726" y="54"/>
                  </a:lnTo>
                  <a:lnTo>
                    <a:pt x="726" y="54"/>
                  </a:lnTo>
                  <a:lnTo>
                    <a:pt x="726" y="52"/>
                  </a:lnTo>
                  <a:lnTo>
                    <a:pt x="726" y="52"/>
                  </a:lnTo>
                  <a:lnTo>
                    <a:pt x="726" y="46"/>
                  </a:lnTo>
                  <a:lnTo>
                    <a:pt x="726" y="46"/>
                  </a:lnTo>
                  <a:lnTo>
                    <a:pt x="726" y="46"/>
                  </a:lnTo>
                  <a:lnTo>
                    <a:pt x="726" y="46"/>
                  </a:lnTo>
                  <a:lnTo>
                    <a:pt x="726" y="42"/>
                  </a:lnTo>
                  <a:lnTo>
                    <a:pt x="726" y="42"/>
                  </a:lnTo>
                  <a:lnTo>
                    <a:pt x="726" y="40"/>
                  </a:lnTo>
                  <a:lnTo>
                    <a:pt x="726" y="40"/>
                  </a:lnTo>
                  <a:lnTo>
                    <a:pt x="724" y="38"/>
                  </a:lnTo>
                  <a:lnTo>
                    <a:pt x="724" y="38"/>
                  </a:lnTo>
                  <a:lnTo>
                    <a:pt x="724" y="36"/>
                  </a:lnTo>
                  <a:lnTo>
                    <a:pt x="724" y="36"/>
                  </a:lnTo>
                  <a:lnTo>
                    <a:pt x="722" y="34"/>
                  </a:lnTo>
                  <a:lnTo>
                    <a:pt x="722" y="34"/>
                  </a:lnTo>
                  <a:lnTo>
                    <a:pt x="722" y="32"/>
                  </a:lnTo>
                  <a:lnTo>
                    <a:pt x="722" y="32"/>
                  </a:lnTo>
                  <a:lnTo>
                    <a:pt x="720" y="30"/>
                  </a:lnTo>
                  <a:lnTo>
                    <a:pt x="720" y="30"/>
                  </a:lnTo>
                  <a:lnTo>
                    <a:pt x="718" y="28"/>
                  </a:lnTo>
                  <a:lnTo>
                    <a:pt x="718" y="28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06" y="18"/>
                  </a:lnTo>
                  <a:lnTo>
                    <a:pt x="706" y="18"/>
                  </a:lnTo>
                  <a:lnTo>
                    <a:pt x="704" y="18"/>
                  </a:lnTo>
                  <a:lnTo>
                    <a:pt x="704" y="18"/>
                  </a:lnTo>
                  <a:lnTo>
                    <a:pt x="702" y="16"/>
                  </a:lnTo>
                  <a:lnTo>
                    <a:pt x="702" y="16"/>
                  </a:lnTo>
                  <a:lnTo>
                    <a:pt x="700" y="14"/>
                  </a:lnTo>
                  <a:lnTo>
                    <a:pt x="700" y="14"/>
                  </a:lnTo>
                  <a:lnTo>
                    <a:pt x="696" y="14"/>
                  </a:lnTo>
                  <a:lnTo>
                    <a:pt x="696" y="14"/>
                  </a:lnTo>
                  <a:lnTo>
                    <a:pt x="694" y="12"/>
                  </a:lnTo>
                  <a:lnTo>
                    <a:pt x="694" y="12"/>
                  </a:lnTo>
                  <a:lnTo>
                    <a:pt x="692" y="10"/>
                  </a:lnTo>
                  <a:lnTo>
                    <a:pt x="692" y="10"/>
                  </a:lnTo>
                  <a:lnTo>
                    <a:pt x="688" y="10"/>
                  </a:lnTo>
                  <a:lnTo>
                    <a:pt x="688" y="10"/>
                  </a:lnTo>
                  <a:lnTo>
                    <a:pt x="686" y="8"/>
                  </a:lnTo>
                  <a:lnTo>
                    <a:pt x="686" y="8"/>
                  </a:lnTo>
                  <a:lnTo>
                    <a:pt x="674" y="4"/>
                  </a:lnTo>
                  <a:lnTo>
                    <a:pt x="674" y="4"/>
                  </a:lnTo>
                  <a:lnTo>
                    <a:pt x="674" y="4"/>
                  </a:lnTo>
                  <a:lnTo>
                    <a:pt x="674" y="4"/>
                  </a:lnTo>
                  <a:lnTo>
                    <a:pt x="668" y="2"/>
                  </a:lnTo>
                  <a:lnTo>
                    <a:pt x="668" y="2"/>
                  </a:lnTo>
                  <a:lnTo>
                    <a:pt x="668" y="2"/>
                  </a:lnTo>
                  <a:lnTo>
                    <a:pt x="402" y="2"/>
                  </a:lnTo>
                  <a:lnTo>
                    <a:pt x="402" y="2"/>
                  </a:lnTo>
                  <a:lnTo>
                    <a:pt x="402" y="2"/>
                  </a:lnTo>
                  <a:lnTo>
                    <a:pt x="264" y="238"/>
                  </a:lnTo>
                  <a:lnTo>
                    <a:pt x="264" y="238"/>
                  </a:lnTo>
                  <a:lnTo>
                    <a:pt x="260" y="260"/>
                  </a:lnTo>
                  <a:lnTo>
                    <a:pt x="260" y="282"/>
                  </a:lnTo>
                  <a:lnTo>
                    <a:pt x="260" y="292"/>
                  </a:lnTo>
                  <a:lnTo>
                    <a:pt x="262" y="300"/>
                  </a:lnTo>
                  <a:lnTo>
                    <a:pt x="268" y="308"/>
                  </a:lnTo>
                  <a:lnTo>
                    <a:pt x="274" y="314"/>
                  </a:lnTo>
                  <a:lnTo>
                    <a:pt x="274" y="314"/>
                  </a:lnTo>
                  <a:lnTo>
                    <a:pt x="284" y="318"/>
                  </a:lnTo>
                  <a:lnTo>
                    <a:pt x="294" y="322"/>
                  </a:lnTo>
                  <a:lnTo>
                    <a:pt x="302" y="322"/>
                  </a:lnTo>
                  <a:lnTo>
                    <a:pt x="312" y="322"/>
                  </a:lnTo>
                  <a:lnTo>
                    <a:pt x="326" y="316"/>
                  </a:lnTo>
                  <a:lnTo>
                    <a:pt x="342" y="308"/>
                  </a:lnTo>
                  <a:lnTo>
                    <a:pt x="356" y="298"/>
                  </a:lnTo>
                  <a:lnTo>
                    <a:pt x="372" y="292"/>
                  </a:lnTo>
                  <a:lnTo>
                    <a:pt x="380" y="292"/>
                  </a:lnTo>
                  <a:lnTo>
                    <a:pt x="388" y="292"/>
                  </a:lnTo>
                  <a:lnTo>
                    <a:pt x="398" y="294"/>
                  </a:lnTo>
                  <a:lnTo>
                    <a:pt x="408" y="300"/>
                  </a:lnTo>
                  <a:lnTo>
                    <a:pt x="408" y="300"/>
                  </a:lnTo>
                  <a:lnTo>
                    <a:pt x="418" y="306"/>
                  </a:lnTo>
                  <a:lnTo>
                    <a:pt x="424" y="314"/>
                  </a:lnTo>
                  <a:lnTo>
                    <a:pt x="430" y="322"/>
                  </a:lnTo>
                  <a:lnTo>
                    <a:pt x="434" y="332"/>
                  </a:lnTo>
                  <a:lnTo>
                    <a:pt x="438" y="344"/>
                  </a:lnTo>
                  <a:lnTo>
                    <a:pt x="438" y="354"/>
                  </a:lnTo>
                  <a:lnTo>
                    <a:pt x="438" y="380"/>
                  </a:lnTo>
                  <a:lnTo>
                    <a:pt x="434" y="404"/>
                  </a:lnTo>
                  <a:lnTo>
                    <a:pt x="426" y="428"/>
                  </a:lnTo>
                  <a:lnTo>
                    <a:pt x="418" y="448"/>
                  </a:lnTo>
                  <a:lnTo>
                    <a:pt x="410" y="466"/>
                  </a:lnTo>
                  <a:lnTo>
                    <a:pt x="410" y="466"/>
                  </a:lnTo>
                  <a:lnTo>
                    <a:pt x="398" y="482"/>
                  </a:lnTo>
                  <a:lnTo>
                    <a:pt x="384" y="500"/>
                  </a:lnTo>
                  <a:lnTo>
                    <a:pt x="368" y="518"/>
                  </a:lnTo>
                  <a:lnTo>
                    <a:pt x="348" y="534"/>
                  </a:lnTo>
                  <a:lnTo>
                    <a:pt x="328" y="548"/>
                  </a:lnTo>
                  <a:lnTo>
                    <a:pt x="318" y="552"/>
                  </a:lnTo>
                  <a:lnTo>
                    <a:pt x="306" y="554"/>
                  </a:lnTo>
                  <a:lnTo>
                    <a:pt x="296" y="556"/>
                  </a:lnTo>
                  <a:lnTo>
                    <a:pt x="284" y="556"/>
                  </a:lnTo>
                  <a:lnTo>
                    <a:pt x="274" y="554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56" y="542"/>
                  </a:lnTo>
                  <a:lnTo>
                    <a:pt x="248" y="534"/>
                  </a:lnTo>
                  <a:lnTo>
                    <a:pt x="244" y="528"/>
                  </a:lnTo>
                  <a:lnTo>
                    <a:pt x="240" y="520"/>
                  </a:lnTo>
                  <a:lnTo>
                    <a:pt x="238" y="504"/>
                  </a:lnTo>
                  <a:lnTo>
                    <a:pt x="238" y="486"/>
                  </a:lnTo>
                  <a:lnTo>
                    <a:pt x="238" y="470"/>
                  </a:lnTo>
                  <a:lnTo>
                    <a:pt x="234" y="454"/>
                  </a:lnTo>
                  <a:lnTo>
                    <a:pt x="232" y="446"/>
                  </a:lnTo>
                  <a:lnTo>
                    <a:pt x="226" y="438"/>
                  </a:lnTo>
                  <a:lnTo>
                    <a:pt x="218" y="430"/>
                  </a:lnTo>
                  <a:lnTo>
                    <a:pt x="210" y="424"/>
                  </a:lnTo>
                  <a:lnTo>
                    <a:pt x="210" y="424"/>
                  </a:lnTo>
                  <a:lnTo>
                    <a:pt x="202" y="422"/>
                  </a:lnTo>
                  <a:lnTo>
                    <a:pt x="194" y="422"/>
                  </a:lnTo>
                  <a:lnTo>
                    <a:pt x="184" y="424"/>
                  </a:lnTo>
                  <a:lnTo>
                    <a:pt x="174" y="428"/>
                  </a:lnTo>
                  <a:lnTo>
                    <a:pt x="156" y="440"/>
                  </a:lnTo>
                  <a:lnTo>
                    <a:pt x="140" y="454"/>
                  </a:lnTo>
                  <a:lnTo>
                    <a:pt x="4" y="690"/>
                  </a:lnTo>
                  <a:lnTo>
                    <a:pt x="0" y="690"/>
                  </a:lnTo>
                  <a:lnTo>
                    <a:pt x="2" y="694"/>
                  </a:lnTo>
                  <a:lnTo>
                    <a:pt x="4" y="694"/>
                  </a:lnTo>
                  <a:lnTo>
                    <a:pt x="132" y="918"/>
                  </a:lnTo>
                  <a:lnTo>
                    <a:pt x="132" y="918"/>
                  </a:lnTo>
                  <a:lnTo>
                    <a:pt x="146" y="930"/>
                  </a:lnTo>
                  <a:lnTo>
                    <a:pt x="160" y="942"/>
                  </a:lnTo>
                  <a:lnTo>
                    <a:pt x="176" y="950"/>
                  </a:lnTo>
                  <a:lnTo>
                    <a:pt x="184" y="954"/>
                  </a:lnTo>
                  <a:lnTo>
                    <a:pt x="192" y="954"/>
                  </a:lnTo>
                  <a:lnTo>
                    <a:pt x="192" y="954"/>
                  </a:lnTo>
                  <a:lnTo>
                    <a:pt x="198" y="954"/>
                  </a:lnTo>
                  <a:lnTo>
                    <a:pt x="202" y="952"/>
                  </a:lnTo>
                  <a:lnTo>
                    <a:pt x="202" y="952"/>
                  </a:lnTo>
                  <a:lnTo>
                    <a:pt x="212" y="944"/>
                  </a:lnTo>
                  <a:lnTo>
                    <a:pt x="220" y="938"/>
                  </a:lnTo>
                  <a:lnTo>
                    <a:pt x="224" y="930"/>
                  </a:lnTo>
                  <a:lnTo>
                    <a:pt x="228" y="922"/>
                  </a:lnTo>
                  <a:lnTo>
                    <a:pt x="230" y="906"/>
                  </a:lnTo>
                  <a:lnTo>
                    <a:pt x="230" y="890"/>
                  </a:lnTo>
                  <a:lnTo>
                    <a:pt x="230" y="872"/>
                  </a:lnTo>
                  <a:lnTo>
                    <a:pt x="234" y="856"/>
                  </a:lnTo>
                  <a:lnTo>
                    <a:pt x="236" y="848"/>
                  </a:lnTo>
                  <a:lnTo>
                    <a:pt x="242" y="842"/>
                  </a:lnTo>
                  <a:lnTo>
                    <a:pt x="248" y="834"/>
                  </a:lnTo>
                  <a:lnTo>
                    <a:pt x="258" y="828"/>
                  </a:lnTo>
                  <a:lnTo>
                    <a:pt x="258" y="828"/>
                  </a:lnTo>
                  <a:lnTo>
                    <a:pt x="272" y="822"/>
                  </a:lnTo>
                  <a:lnTo>
                    <a:pt x="286" y="820"/>
                  </a:lnTo>
                  <a:lnTo>
                    <a:pt x="286" y="820"/>
                  </a:lnTo>
                  <a:lnTo>
                    <a:pt x="296" y="820"/>
                  </a:lnTo>
                  <a:lnTo>
                    <a:pt x="304" y="822"/>
                  </a:lnTo>
                  <a:lnTo>
                    <a:pt x="322" y="828"/>
                  </a:lnTo>
                  <a:lnTo>
                    <a:pt x="340" y="838"/>
                  </a:lnTo>
                  <a:lnTo>
                    <a:pt x="358" y="852"/>
                  </a:lnTo>
                  <a:lnTo>
                    <a:pt x="372" y="866"/>
                  </a:lnTo>
                  <a:lnTo>
                    <a:pt x="386" y="882"/>
                  </a:lnTo>
                  <a:lnTo>
                    <a:pt x="398" y="896"/>
                  </a:lnTo>
                  <a:lnTo>
                    <a:pt x="406" y="910"/>
                  </a:lnTo>
                  <a:lnTo>
                    <a:pt x="406" y="910"/>
                  </a:lnTo>
                  <a:lnTo>
                    <a:pt x="414" y="928"/>
                  </a:lnTo>
                  <a:lnTo>
                    <a:pt x="424" y="948"/>
                  </a:lnTo>
                  <a:lnTo>
                    <a:pt x="430" y="972"/>
                  </a:lnTo>
                  <a:lnTo>
                    <a:pt x="434" y="996"/>
                  </a:lnTo>
                  <a:lnTo>
                    <a:pt x="436" y="1022"/>
                  </a:lnTo>
                  <a:lnTo>
                    <a:pt x="434" y="1032"/>
                  </a:lnTo>
                  <a:lnTo>
                    <a:pt x="432" y="1044"/>
                  </a:lnTo>
                  <a:lnTo>
                    <a:pt x="428" y="1054"/>
                  </a:lnTo>
                  <a:lnTo>
                    <a:pt x="422" y="1062"/>
                  </a:lnTo>
                  <a:lnTo>
                    <a:pt x="414" y="1070"/>
                  </a:lnTo>
                  <a:lnTo>
                    <a:pt x="404" y="1076"/>
                  </a:lnTo>
                  <a:lnTo>
                    <a:pt x="404" y="1076"/>
                  </a:lnTo>
                  <a:lnTo>
                    <a:pt x="390" y="1082"/>
                  </a:lnTo>
                  <a:lnTo>
                    <a:pt x="376" y="1084"/>
                  </a:lnTo>
                  <a:lnTo>
                    <a:pt x="376" y="1084"/>
                  </a:lnTo>
                  <a:lnTo>
                    <a:pt x="366" y="1084"/>
                  </a:lnTo>
                  <a:lnTo>
                    <a:pt x="354" y="1080"/>
                  </a:lnTo>
                  <a:lnTo>
                    <a:pt x="336" y="1070"/>
                  </a:lnTo>
                  <a:lnTo>
                    <a:pt x="318" y="1060"/>
                  </a:lnTo>
                  <a:lnTo>
                    <a:pt x="308" y="1056"/>
                  </a:lnTo>
                  <a:lnTo>
                    <a:pt x="296" y="1054"/>
                  </a:lnTo>
                  <a:lnTo>
                    <a:pt x="296" y="1054"/>
                  </a:lnTo>
                  <a:lnTo>
                    <a:pt x="284" y="1056"/>
                  </a:lnTo>
                  <a:lnTo>
                    <a:pt x="270" y="1062"/>
                  </a:lnTo>
                  <a:lnTo>
                    <a:pt x="270" y="1062"/>
                  </a:lnTo>
                  <a:lnTo>
                    <a:pt x="264" y="1068"/>
                  </a:lnTo>
                  <a:lnTo>
                    <a:pt x="258" y="1076"/>
                  </a:lnTo>
                  <a:lnTo>
                    <a:pt x="256" y="1086"/>
                  </a:lnTo>
                  <a:lnTo>
                    <a:pt x="256" y="1096"/>
                  </a:lnTo>
                  <a:lnTo>
                    <a:pt x="258" y="1120"/>
                  </a:lnTo>
                  <a:lnTo>
                    <a:pt x="262" y="1142"/>
                  </a:lnTo>
                  <a:lnTo>
                    <a:pt x="402" y="1382"/>
                  </a:lnTo>
                  <a:lnTo>
                    <a:pt x="1200" y="1382"/>
                  </a:lnTo>
                  <a:lnTo>
                    <a:pt x="1600" y="690"/>
                  </a:lnTo>
                  <a:lnTo>
                    <a:pt x="1200" y="0"/>
                  </a:lnTo>
                  <a:lnTo>
                    <a:pt x="1200" y="0"/>
                  </a:lnTo>
                  <a:lnTo>
                    <a:pt x="1200" y="2"/>
                  </a:lnTo>
                  <a:close/>
                </a:path>
              </a:pathLst>
            </a:custGeom>
            <a:solidFill>
              <a:srgbClr val="FB8037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582988" y="1508125"/>
              <a:ext cx="2027237" cy="1717675"/>
            </a:xfrm>
            <a:custGeom>
              <a:avLst/>
              <a:gdLst>
                <a:gd name="T0" fmla="*/ 198 w 1636"/>
                <a:gd name="T1" fmla="*/ 906 h 1386"/>
                <a:gd name="T2" fmla="*/ 214 w 1636"/>
                <a:gd name="T3" fmla="*/ 868 h 1386"/>
                <a:gd name="T4" fmla="*/ 214 w 1636"/>
                <a:gd name="T5" fmla="*/ 834 h 1386"/>
                <a:gd name="T6" fmla="*/ 232 w 1636"/>
                <a:gd name="T7" fmla="*/ 800 h 1386"/>
                <a:gd name="T8" fmla="*/ 260 w 1636"/>
                <a:gd name="T9" fmla="*/ 786 h 1386"/>
                <a:gd name="T10" fmla="*/ 302 w 1636"/>
                <a:gd name="T11" fmla="*/ 794 h 1386"/>
                <a:gd name="T12" fmla="*/ 374 w 1636"/>
                <a:gd name="T13" fmla="*/ 860 h 1386"/>
                <a:gd name="T14" fmla="*/ 406 w 1636"/>
                <a:gd name="T15" fmla="*/ 924 h 1386"/>
                <a:gd name="T16" fmla="*/ 414 w 1636"/>
                <a:gd name="T17" fmla="*/ 982 h 1386"/>
                <a:gd name="T18" fmla="*/ 404 w 1636"/>
                <a:gd name="T19" fmla="*/ 1032 h 1386"/>
                <a:gd name="T20" fmla="*/ 384 w 1636"/>
                <a:gd name="T21" fmla="*/ 1050 h 1386"/>
                <a:gd name="T22" fmla="*/ 346 w 1636"/>
                <a:gd name="T23" fmla="*/ 1058 h 1386"/>
                <a:gd name="T24" fmla="*/ 286 w 1636"/>
                <a:gd name="T25" fmla="*/ 1028 h 1386"/>
                <a:gd name="T26" fmla="*/ 248 w 1636"/>
                <a:gd name="T27" fmla="*/ 1036 h 1386"/>
                <a:gd name="T28" fmla="*/ 236 w 1636"/>
                <a:gd name="T29" fmla="*/ 1058 h 1386"/>
                <a:gd name="T30" fmla="*/ 240 w 1636"/>
                <a:gd name="T31" fmla="*/ 1102 h 1386"/>
                <a:gd name="T32" fmla="*/ 400 w 1636"/>
                <a:gd name="T33" fmla="*/ 1382 h 1386"/>
                <a:gd name="T34" fmla="*/ 664 w 1636"/>
                <a:gd name="T35" fmla="*/ 1386 h 1386"/>
                <a:gd name="T36" fmla="*/ 726 w 1636"/>
                <a:gd name="T37" fmla="*/ 1356 h 1386"/>
                <a:gd name="T38" fmla="*/ 734 w 1636"/>
                <a:gd name="T39" fmla="*/ 1326 h 1386"/>
                <a:gd name="T40" fmla="*/ 710 w 1636"/>
                <a:gd name="T41" fmla="*/ 1290 h 1386"/>
                <a:gd name="T42" fmla="*/ 662 w 1636"/>
                <a:gd name="T43" fmla="*/ 1256 h 1386"/>
                <a:gd name="T44" fmla="*/ 654 w 1636"/>
                <a:gd name="T45" fmla="*/ 1228 h 1386"/>
                <a:gd name="T46" fmla="*/ 670 w 1636"/>
                <a:gd name="T47" fmla="*/ 1188 h 1386"/>
                <a:gd name="T48" fmla="*/ 732 w 1636"/>
                <a:gd name="T49" fmla="*/ 1154 h 1386"/>
                <a:gd name="T50" fmla="*/ 798 w 1636"/>
                <a:gd name="T51" fmla="*/ 1144 h 1386"/>
                <a:gd name="T52" fmla="*/ 888 w 1636"/>
                <a:gd name="T53" fmla="*/ 1162 h 1386"/>
                <a:gd name="T54" fmla="*/ 934 w 1636"/>
                <a:gd name="T55" fmla="*/ 1198 h 1386"/>
                <a:gd name="T56" fmla="*/ 942 w 1636"/>
                <a:gd name="T57" fmla="*/ 1228 h 1386"/>
                <a:gd name="T58" fmla="*/ 930 w 1636"/>
                <a:gd name="T59" fmla="*/ 1264 h 1386"/>
                <a:gd name="T60" fmla="*/ 874 w 1636"/>
                <a:gd name="T61" fmla="*/ 1302 h 1386"/>
                <a:gd name="T62" fmla="*/ 862 w 1636"/>
                <a:gd name="T63" fmla="*/ 1338 h 1386"/>
                <a:gd name="T64" fmla="*/ 878 w 1636"/>
                <a:gd name="T65" fmla="*/ 1362 h 1386"/>
                <a:gd name="T66" fmla="*/ 1194 w 1636"/>
                <a:gd name="T67" fmla="*/ 1386 h 1386"/>
                <a:gd name="T68" fmla="*/ 1202 w 1636"/>
                <a:gd name="T69" fmla="*/ 1378 h 1386"/>
                <a:gd name="T70" fmla="*/ 1340 w 1636"/>
                <a:gd name="T71" fmla="*/ 1138 h 1386"/>
                <a:gd name="T72" fmla="*/ 1394 w 1636"/>
                <a:gd name="T73" fmla="*/ 1104 h 1386"/>
                <a:gd name="T74" fmla="*/ 1420 w 1636"/>
                <a:gd name="T75" fmla="*/ 1114 h 1386"/>
                <a:gd name="T76" fmla="*/ 1438 w 1636"/>
                <a:gd name="T77" fmla="*/ 1152 h 1386"/>
                <a:gd name="T78" fmla="*/ 1444 w 1636"/>
                <a:gd name="T79" fmla="*/ 1210 h 1386"/>
                <a:gd name="T80" fmla="*/ 1466 w 1636"/>
                <a:gd name="T81" fmla="*/ 1232 h 1386"/>
                <a:gd name="T82" fmla="*/ 1506 w 1636"/>
                <a:gd name="T83" fmla="*/ 1238 h 1386"/>
                <a:gd name="T84" fmla="*/ 1568 w 1636"/>
                <a:gd name="T85" fmla="*/ 1202 h 1386"/>
                <a:gd name="T86" fmla="*/ 1610 w 1636"/>
                <a:gd name="T87" fmla="*/ 1150 h 1386"/>
                <a:gd name="T88" fmla="*/ 1632 w 1636"/>
                <a:gd name="T89" fmla="*/ 1094 h 1386"/>
                <a:gd name="T90" fmla="*/ 1634 w 1636"/>
                <a:gd name="T91" fmla="*/ 1026 h 1386"/>
                <a:gd name="T92" fmla="*/ 1606 w 1636"/>
                <a:gd name="T93" fmla="*/ 990 h 1386"/>
                <a:gd name="T94" fmla="*/ 1570 w 1636"/>
                <a:gd name="T95" fmla="*/ 984 h 1386"/>
                <a:gd name="T96" fmla="*/ 1510 w 1636"/>
                <a:gd name="T97" fmla="*/ 1012 h 1386"/>
                <a:gd name="T98" fmla="*/ 1472 w 1636"/>
                <a:gd name="T99" fmla="*/ 1004 h 1386"/>
                <a:gd name="T100" fmla="*/ 1458 w 1636"/>
                <a:gd name="T101" fmla="*/ 982 h 1386"/>
                <a:gd name="T102" fmla="*/ 1464 w 1636"/>
                <a:gd name="T103" fmla="*/ 926 h 1386"/>
                <a:gd name="T104" fmla="*/ 1582 w 1636"/>
                <a:gd name="T105" fmla="*/ 668 h 1386"/>
                <a:gd name="T106" fmla="*/ 322 w 1636"/>
                <a:gd name="T107" fmla="*/ 132 h 1386"/>
                <a:gd name="T108" fmla="*/ 132 w 1636"/>
                <a:gd name="T109" fmla="*/ 902 h 1386"/>
                <a:gd name="T110" fmla="*/ 176 w 1636"/>
                <a:gd name="T111" fmla="*/ 92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36" h="1386">
                  <a:moveTo>
                    <a:pt x="184" y="918"/>
                  </a:moveTo>
                  <a:lnTo>
                    <a:pt x="184" y="918"/>
                  </a:lnTo>
                  <a:lnTo>
                    <a:pt x="192" y="912"/>
                  </a:lnTo>
                  <a:lnTo>
                    <a:pt x="198" y="906"/>
                  </a:lnTo>
                  <a:lnTo>
                    <a:pt x="204" y="900"/>
                  </a:lnTo>
                  <a:lnTo>
                    <a:pt x="208" y="894"/>
                  </a:lnTo>
                  <a:lnTo>
                    <a:pt x="212" y="882"/>
                  </a:lnTo>
                  <a:lnTo>
                    <a:pt x="214" y="868"/>
                  </a:lnTo>
                  <a:lnTo>
                    <a:pt x="214" y="868"/>
                  </a:lnTo>
                  <a:lnTo>
                    <a:pt x="212" y="850"/>
                  </a:lnTo>
                  <a:lnTo>
                    <a:pt x="212" y="850"/>
                  </a:lnTo>
                  <a:lnTo>
                    <a:pt x="214" y="834"/>
                  </a:lnTo>
                  <a:lnTo>
                    <a:pt x="216" y="820"/>
                  </a:lnTo>
                  <a:lnTo>
                    <a:pt x="220" y="812"/>
                  </a:lnTo>
                  <a:lnTo>
                    <a:pt x="224" y="806"/>
                  </a:lnTo>
                  <a:lnTo>
                    <a:pt x="232" y="800"/>
                  </a:lnTo>
                  <a:lnTo>
                    <a:pt x="240" y="794"/>
                  </a:lnTo>
                  <a:lnTo>
                    <a:pt x="240" y="794"/>
                  </a:lnTo>
                  <a:lnTo>
                    <a:pt x="250" y="788"/>
                  </a:lnTo>
                  <a:lnTo>
                    <a:pt x="260" y="786"/>
                  </a:lnTo>
                  <a:lnTo>
                    <a:pt x="270" y="786"/>
                  </a:lnTo>
                  <a:lnTo>
                    <a:pt x="282" y="786"/>
                  </a:lnTo>
                  <a:lnTo>
                    <a:pt x="292" y="790"/>
                  </a:lnTo>
                  <a:lnTo>
                    <a:pt x="302" y="794"/>
                  </a:lnTo>
                  <a:lnTo>
                    <a:pt x="324" y="808"/>
                  </a:lnTo>
                  <a:lnTo>
                    <a:pt x="344" y="824"/>
                  </a:lnTo>
                  <a:lnTo>
                    <a:pt x="360" y="842"/>
                  </a:lnTo>
                  <a:lnTo>
                    <a:pt x="374" y="860"/>
                  </a:lnTo>
                  <a:lnTo>
                    <a:pt x="384" y="876"/>
                  </a:lnTo>
                  <a:lnTo>
                    <a:pt x="384" y="876"/>
                  </a:lnTo>
                  <a:lnTo>
                    <a:pt x="396" y="898"/>
                  </a:lnTo>
                  <a:lnTo>
                    <a:pt x="406" y="924"/>
                  </a:lnTo>
                  <a:lnTo>
                    <a:pt x="412" y="954"/>
                  </a:lnTo>
                  <a:lnTo>
                    <a:pt x="414" y="968"/>
                  </a:lnTo>
                  <a:lnTo>
                    <a:pt x="414" y="982"/>
                  </a:lnTo>
                  <a:lnTo>
                    <a:pt x="414" y="982"/>
                  </a:lnTo>
                  <a:lnTo>
                    <a:pt x="414" y="1004"/>
                  </a:lnTo>
                  <a:lnTo>
                    <a:pt x="412" y="1014"/>
                  </a:lnTo>
                  <a:lnTo>
                    <a:pt x="408" y="1022"/>
                  </a:lnTo>
                  <a:lnTo>
                    <a:pt x="404" y="1032"/>
                  </a:lnTo>
                  <a:lnTo>
                    <a:pt x="398" y="1038"/>
                  </a:lnTo>
                  <a:lnTo>
                    <a:pt x="392" y="1046"/>
                  </a:lnTo>
                  <a:lnTo>
                    <a:pt x="384" y="1050"/>
                  </a:lnTo>
                  <a:lnTo>
                    <a:pt x="384" y="1050"/>
                  </a:lnTo>
                  <a:lnTo>
                    <a:pt x="374" y="1056"/>
                  </a:lnTo>
                  <a:lnTo>
                    <a:pt x="364" y="1058"/>
                  </a:lnTo>
                  <a:lnTo>
                    <a:pt x="354" y="1058"/>
                  </a:lnTo>
                  <a:lnTo>
                    <a:pt x="346" y="1058"/>
                  </a:lnTo>
                  <a:lnTo>
                    <a:pt x="330" y="1052"/>
                  </a:lnTo>
                  <a:lnTo>
                    <a:pt x="316" y="1042"/>
                  </a:lnTo>
                  <a:lnTo>
                    <a:pt x="302" y="1034"/>
                  </a:lnTo>
                  <a:lnTo>
                    <a:pt x="286" y="1028"/>
                  </a:lnTo>
                  <a:lnTo>
                    <a:pt x="278" y="1028"/>
                  </a:lnTo>
                  <a:lnTo>
                    <a:pt x="268" y="1028"/>
                  </a:lnTo>
                  <a:lnTo>
                    <a:pt x="258" y="1032"/>
                  </a:lnTo>
                  <a:lnTo>
                    <a:pt x="248" y="1036"/>
                  </a:lnTo>
                  <a:lnTo>
                    <a:pt x="248" y="1036"/>
                  </a:lnTo>
                  <a:lnTo>
                    <a:pt x="242" y="1042"/>
                  </a:lnTo>
                  <a:lnTo>
                    <a:pt x="238" y="1048"/>
                  </a:lnTo>
                  <a:lnTo>
                    <a:pt x="236" y="1058"/>
                  </a:lnTo>
                  <a:lnTo>
                    <a:pt x="234" y="1068"/>
                  </a:lnTo>
                  <a:lnTo>
                    <a:pt x="234" y="1068"/>
                  </a:lnTo>
                  <a:lnTo>
                    <a:pt x="236" y="1086"/>
                  </a:lnTo>
                  <a:lnTo>
                    <a:pt x="240" y="1102"/>
                  </a:lnTo>
                  <a:lnTo>
                    <a:pt x="398" y="1378"/>
                  </a:lnTo>
                  <a:lnTo>
                    <a:pt x="402" y="1378"/>
                  </a:lnTo>
                  <a:lnTo>
                    <a:pt x="402" y="1380"/>
                  </a:lnTo>
                  <a:lnTo>
                    <a:pt x="400" y="1382"/>
                  </a:lnTo>
                  <a:lnTo>
                    <a:pt x="400" y="1382"/>
                  </a:lnTo>
                  <a:lnTo>
                    <a:pt x="402" y="1386"/>
                  </a:lnTo>
                  <a:lnTo>
                    <a:pt x="664" y="1386"/>
                  </a:lnTo>
                  <a:lnTo>
                    <a:pt x="664" y="1386"/>
                  </a:lnTo>
                  <a:lnTo>
                    <a:pt x="686" y="1380"/>
                  </a:lnTo>
                  <a:lnTo>
                    <a:pt x="708" y="1368"/>
                  </a:lnTo>
                  <a:lnTo>
                    <a:pt x="718" y="1362"/>
                  </a:lnTo>
                  <a:lnTo>
                    <a:pt x="726" y="1356"/>
                  </a:lnTo>
                  <a:lnTo>
                    <a:pt x="732" y="1346"/>
                  </a:lnTo>
                  <a:lnTo>
                    <a:pt x="734" y="1338"/>
                  </a:lnTo>
                  <a:lnTo>
                    <a:pt x="734" y="1338"/>
                  </a:lnTo>
                  <a:lnTo>
                    <a:pt x="734" y="1326"/>
                  </a:lnTo>
                  <a:lnTo>
                    <a:pt x="730" y="1316"/>
                  </a:lnTo>
                  <a:lnTo>
                    <a:pt x="728" y="1308"/>
                  </a:lnTo>
                  <a:lnTo>
                    <a:pt x="722" y="1302"/>
                  </a:lnTo>
                  <a:lnTo>
                    <a:pt x="710" y="1290"/>
                  </a:lnTo>
                  <a:lnTo>
                    <a:pt x="694" y="1282"/>
                  </a:lnTo>
                  <a:lnTo>
                    <a:pt x="680" y="1274"/>
                  </a:lnTo>
                  <a:lnTo>
                    <a:pt x="668" y="1264"/>
                  </a:lnTo>
                  <a:lnTo>
                    <a:pt x="662" y="1256"/>
                  </a:lnTo>
                  <a:lnTo>
                    <a:pt x="658" y="1248"/>
                  </a:lnTo>
                  <a:lnTo>
                    <a:pt x="656" y="1240"/>
                  </a:lnTo>
                  <a:lnTo>
                    <a:pt x="654" y="1228"/>
                  </a:lnTo>
                  <a:lnTo>
                    <a:pt x="654" y="1228"/>
                  </a:lnTo>
                  <a:lnTo>
                    <a:pt x="656" y="1216"/>
                  </a:lnTo>
                  <a:lnTo>
                    <a:pt x="658" y="1206"/>
                  </a:lnTo>
                  <a:lnTo>
                    <a:pt x="664" y="1198"/>
                  </a:lnTo>
                  <a:lnTo>
                    <a:pt x="670" y="1188"/>
                  </a:lnTo>
                  <a:lnTo>
                    <a:pt x="678" y="1180"/>
                  </a:lnTo>
                  <a:lnTo>
                    <a:pt x="688" y="1174"/>
                  </a:lnTo>
                  <a:lnTo>
                    <a:pt x="708" y="1162"/>
                  </a:lnTo>
                  <a:lnTo>
                    <a:pt x="732" y="1154"/>
                  </a:lnTo>
                  <a:lnTo>
                    <a:pt x="756" y="1148"/>
                  </a:lnTo>
                  <a:lnTo>
                    <a:pt x="780" y="1144"/>
                  </a:lnTo>
                  <a:lnTo>
                    <a:pt x="798" y="1144"/>
                  </a:lnTo>
                  <a:lnTo>
                    <a:pt x="798" y="1144"/>
                  </a:lnTo>
                  <a:lnTo>
                    <a:pt x="818" y="1144"/>
                  </a:lnTo>
                  <a:lnTo>
                    <a:pt x="840" y="1148"/>
                  </a:lnTo>
                  <a:lnTo>
                    <a:pt x="864" y="1154"/>
                  </a:lnTo>
                  <a:lnTo>
                    <a:pt x="888" y="1162"/>
                  </a:lnTo>
                  <a:lnTo>
                    <a:pt x="910" y="1174"/>
                  </a:lnTo>
                  <a:lnTo>
                    <a:pt x="918" y="1180"/>
                  </a:lnTo>
                  <a:lnTo>
                    <a:pt x="926" y="1188"/>
                  </a:lnTo>
                  <a:lnTo>
                    <a:pt x="934" y="1198"/>
                  </a:lnTo>
                  <a:lnTo>
                    <a:pt x="938" y="1206"/>
                  </a:lnTo>
                  <a:lnTo>
                    <a:pt x="942" y="1216"/>
                  </a:lnTo>
                  <a:lnTo>
                    <a:pt x="942" y="1228"/>
                  </a:lnTo>
                  <a:lnTo>
                    <a:pt x="942" y="1228"/>
                  </a:lnTo>
                  <a:lnTo>
                    <a:pt x="942" y="1240"/>
                  </a:lnTo>
                  <a:lnTo>
                    <a:pt x="938" y="1248"/>
                  </a:lnTo>
                  <a:lnTo>
                    <a:pt x="934" y="1256"/>
                  </a:lnTo>
                  <a:lnTo>
                    <a:pt x="930" y="1264"/>
                  </a:lnTo>
                  <a:lnTo>
                    <a:pt x="916" y="1274"/>
                  </a:lnTo>
                  <a:lnTo>
                    <a:pt x="902" y="1282"/>
                  </a:lnTo>
                  <a:lnTo>
                    <a:pt x="888" y="1290"/>
                  </a:lnTo>
                  <a:lnTo>
                    <a:pt x="874" y="1302"/>
                  </a:lnTo>
                  <a:lnTo>
                    <a:pt x="870" y="1308"/>
                  </a:lnTo>
                  <a:lnTo>
                    <a:pt x="866" y="1316"/>
                  </a:lnTo>
                  <a:lnTo>
                    <a:pt x="864" y="1326"/>
                  </a:lnTo>
                  <a:lnTo>
                    <a:pt x="862" y="1338"/>
                  </a:lnTo>
                  <a:lnTo>
                    <a:pt x="862" y="1338"/>
                  </a:lnTo>
                  <a:lnTo>
                    <a:pt x="864" y="1346"/>
                  </a:lnTo>
                  <a:lnTo>
                    <a:pt x="870" y="1356"/>
                  </a:lnTo>
                  <a:lnTo>
                    <a:pt x="878" y="1362"/>
                  </a:lnTo>
                  <a:lnTo>
                    <a:pt x="888" y="1368"/>
                  </a:lnTo>
                  <a:lnTo>
                    <a:pt x="912" y="1380"/>
                  </a:lnTo>
                  <a:lnTo>
                    <a:pt x="934" y="1386"/>
                  </a:lnTo>
                  <a:lnTo>
                    <a:pt x="1194" y="1386"/>
                  </a:lnTo>
                  <a:lnTo>
                    <a:pt x="1198" y="1380"/>
                  </a:lnTo>
                  <a:lnTo>
                    <a:pt x="1198" y="1380"/>
                  </a:lnTo>
                  <a:lnTo>
                    <a:pt x="1198" y="1378"/>
                  </a:lnTo>
                  <a:lnTo>
                    <a:pt x="1202" y="1378"/>
                  </a:lnTo>
                  <a:lnTo>
                    <a:pt x="1204" y="1372"/>
                  </a:lnTo>
                  <a:lnTo>
                    <a:pt x="1240" y="1310"/>
                  </a:lnTo>
                  <a:lnTo>
                    <a:pt x="1340" y="1138"/>
                  </a:lnTo>
                  <a:lnTo>
                    <a:pt x="1340" y="1138"/>
                  </a:lnTo>
                  <a:lnTo>
                    <a:pt x="1356" y="1124"/>
                  </a:lnTo>
                  <a:lnTo>
                    <a:pt x="1376" y="1112"/>
                  </a:lnTo>
                  <a:lnTo>
                    <a:pt x="1384" y="1108"/>
                  </a:lnTo>
                  <a:lnTo>
                    <a:pt x="1394" y="1104"/>
                  </a:lnTo>
                  <a:lnTo>
                    <a:pt x="1402" y="1104"/>
                  </a:lnTo>
                  <a:lnTo>
                    <a:pt x="1410" y="1108"/>
                  </a:lnTo>
                  <a:lnTo>
                    <a:pt x="1410" y="1108"/>
                  </a:lnTo>
                  <a:lnTo>
                    <a:pt x="1420" y="1114"/>
                  </a:lnTo>
                  <a:lnTo>
                    <a:pt x="1426" y="1122"/>
                  </a:lnTo>
                  <a:lnTo>
                    <a:pt x="1432" y="1128"/>
                  </a:lnTo>
                  <a:lnTo>
                    <a:pt x="1436" y="1136"/>
                  </a:lnTo>
                  <a:lnTo>
                    <a:pt x="1438" y="1152"/>
                  </a:lnTo>
                  <a:lnTo>
                    <a:pt x="1438" y="1170"/>
                  </a:lnTo>
                  <a:lnTo>
                    <a:pt x="1438" y="1186"/>
                  </a:lnTo>
                  <a:lnTo>
                    <a:pt x="1440" y="1202"/>
                  </a:lnTo>
                  <a:lnTo>
                    <a:pt x="1444" y="1210"/>
                  </a:lnTo>
                  <a:lnTo>
                    <a:pt x="1448" y="1218"/>
                  </a:lnTo>
                  <a:lnTo>
                    <a:pt x="1456" y="1226"/>
                  </a:lnTo>
                  <a:lnTo>
                    <a:pt x="1466" y="1232"/>
                  </a:lnTo>
                  <a:lnTo>
                    <a:pt x="1466" y="1232"/>
                  </a:lnTo>
                  <a:lnTo>
                    <a:pt x="1476" y="1236"/>
                  </a:lnTo>
                  <a:lnTo>
                    <a:pt x="1486" y="1240"/>
                  </a:lnTo>
                  <a:lnTo>
                    <a:pt x="1496" y="1240"/>
                  </a:lnTo>
                  <a:lnTo>
                    <a:pt x="1506" y="1238"/>
                  </a:lnTo>
                  <a:lnTo>
                    <a:pt x="1518" y="1234"/>
                  </a:lnTo>
                  <a:lnTo>
                    <a:pt x="1528" y="1230"/>
                  </a:lnTo>
                  <a:lnTo>
                    <a:pt x="1550" y="1218"/>
                  </a:lnTo>
                  <a:lnTo>
                    <a:pt x="1568" y="1202"/>
                  </a:lnTo>
                  <a:lnTo>
                    <a:pt x="1586" y="1184"/>
                  </a:lnTo>
                  <a:lnTo>
                    <a:pt x="1600" y="1166"/>
                  </a:lnTo>
                  <a:lnTo>
                    <a:pt x="1610" y="1150"/>
                  </a:lnTo>
                  <a:lnTo>
                    <a:pt x="1610" y="1150"/>
                  </a:lnTo>
                  <a:lnTo>
                    <a:pt x="1618" y="1132"/>
                  </a:lnTo>
                  <a:lnTo>
                    <a:pt x="1628" y="1112"/>
                  </a:lnTo>
                  <a:lnTo>
                    <a:pt x="1628" y="1112"/>
                  </a:lnTo>
                  <a:lnTo>
                    <a:pt x="1632" y="1094"/>
                  </a:lnTo>
                  <a:lnTo>
                    <a:pt x="1636" y="1076"/>
                  </a:lnTo>
                  <a:lnTo>
                    <a:pt x="1636" y="1060"/>
                  </a:lnTo>
                  <a:lnTo>
                    <a:pt x="1636" y="1042"/>
                  </a:lnTo>
                  <a:lnTo>
                    <a:pt x="1634" y="1026"/>
                  </a:lnTo>
                  <a:lnTo>
                    <a:pt x="1628" y="1012"/>
                  </a:lnTo>
                  <a:lnTo>
                    <a:pt x="1618" y="1000"/>
                  </a:lnTo>
                  <a:lnTo>
                    <a:pt x="1606" y="990"/>
                  </a:lnTo>
                  <a:lnTo>
                    <a:pt x="1606" y="990"/>
                  </a:lnTo>
                  <a:lnTo>
                    <a:pt x="1596" y="986"/>
                  </a:lnTo>
                  <a:lnTo>
                    <a:pt x="1586" y="984"/>
                  </a:lnTo>
                  <a:lnTo>
                    <a:pt x="1578" y="982"/>
                  </a:lnTo>
                  <a:lnTo>
                    <a:pt x="1570" y="984"/>
                  </a:lnTo>
                  <a:lnTo>
                    <a:pt x="1554" y="990"/>
                  </a:lnTo>
                  <a:lnTo>
                    <a:pt x="1540" y="998"/>
                  </a:lnTo>
                  <a:lnTo>
                    <a:pt x="1524" y="1006"/>
                  </a:lnTo>
                  <a:lnTo>
                    <a:pt x="1510" y="1012"/>
                  </a:lnTo>
                  <a:lnTo>
                    <a:pt x="1500" y="1014"/>
                  </a:lnTo>
                  <a:lnTo>
                    <a:pt x="1492" y="1012"/>
                  </a:lnTo>
                  <a:lnTo>
                    <a:pt x="1482" y="1010"/>
                  </a:lnTo>
                  <a:lnTo>
                    <a:pt x="1472" y="1004"/>
                  </a:lnTo>
                  <a:lnTo>
                    <a:pt x="1472" y="1004"/>
                  </a:lnTo>
                  <a:lnTo>
                    <a:pt x="1464" y="1000"/>
                  </a:lnTo>
                  <a:lnTo>
                    <a:pt x="1460" y="992"/>
                  </a:lnTo>
                  <a:lnTo>
                    <a:pt x="1458" y="982"/>
                  </a:lnTo>
                  <a:lnTo>
                    <a:pt x="1458" y="972"/>
                  </a:lnTo>
                  <a:lnTo>
                    <a:pt x="1458" y="950"/>
                  </a:lnTo>
                  <a:lnTo>
                    <a:pt x="1462" y="928"/>
                  </a:lnTo>
                  <a:lnTo>
                    <a:pt x="1464" y="926"/>
                  </a:lnTo>
                  <a:lnTo>
                    <a:pt x="1464" y="926"/>
                  </a:lnTo>
                  <a:lnTo>
                    <a:pt x="1466" y="920"/>
                  </a:lnTo>
                  <a:lnTo>
                    <a:pt x="1598" y="692"/>
                  </a:lnTo>
                  <a:lnTo>
                    <a:pt x="1582" y="668"/>
                  </a:lnTo>
                  <a:lnTo>
                    <a:pt x="1584" y="668"/>
                  </a:lnTo>
                  <a:lnTo>
                    <a:pt x="1198" y="0"/>
                  </a:lnTo>
                  <a:lnTo>
                    <a:pt x="398" y="0"/>
                  </a:lnTo>
                  <a:lnTo>
                    <a:pt x="322" y="132"/>
                  </a:lnTo>
                  <a:lnTo>
                    <a:pt x="0" y="690"/>
                  </a:lnTo>
                  <a:lnTo>
                    <a:pt x="116" y="888"/>
                  </a:lnTo>
                  <a:lnTo>
                    <a:pt x="116" y="888"/>
                  </a:lnTo>
                  <a:lnTo>
                    <a:pt x="132" y="902"/>
                  </a:lnTo>
                  <a:lnTo>
                    <a:pt x="150" y="914"/>
                  </a:lnTo>
                  <a:lnTo>
                    <a:pt x="160" y="918"/>
                  </a:lnTo>
                  <a:lnTo>
                    <a:pt x="168" y="920"/>
                  </a:lnTo>
                  <a:lnTo>
                    <a:pt x="176" y="920"/>
                  </a:lnTo>
                  <a:lnTo>
                    <a:pt x="184" y="918"/>
                  </a:lnTo>
                  <a:lnTo>
                    <a:pt x="184" y="918"/>
                  </a:lnTo>
                  <a:close/>
                </a:path>
              </a:pathLst>
            </a:custGeom>
            <a:solidFill>
              <a:srgbClr val="00B0F0"/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064125" y="2360613"/>
              <a:ext cx="1981200" cy="2011362"/>
            </a:xfrm>
            <a:custGeom>
              <a:avLst/>
              <a:gdLst>
                <a:gd name="T0" fmla="*/ 262 w 1600"/>
                <a:gd name="T1" fmla="*/ 260 h 1624"/>
                <a:gd name="T2" fmla="*/ 286 w 1600"/>
                <a:gd name="T3" fmla="*/ 316 h 1624"/>
                <a:gd name="T4" fmla="*/ 374 w 1600"/>
                <a:gd name="T5" fmla="*/ 290 h 1624"/>
                <a:gd name="T6" fmla="*/ 424 w 1600"/>
                <a:gd name="T7" fmla="*/ 306 h 1624"/>
                <a:gd name="T8" fmla="*/ 430 w 1600"/>
                <a:gd name="T9" fmla="*/ 426 h 1624"/>
                <a:gd name="T10" fmla="*/ 368 w 1600"/>
                <a:gd name="T11" fmla="*/ 524 h 1624"/>
                <a:gd name="T12" fmla="*/ 274 w 1600"/>
                <a:gd name="T13" fmla="*/ 558 h 1624"/>
                <a:gd name="T14" fmla="*/ 238 w 1600"/>
                <a:gd name="T15" fmla="*/ 508 h 1624"/>
                <a:gd name="T16" fmla="*/ 210 w 1600"/>
                <a:gd name="T17" fmla="*/ 430 h 1624"/>
                <a:gd name="T18" fmla="*/ 140 w 1600"/>
                <a:gd name="T19" fmla="*/ 460 h 1624"/>
                <a:gd name="T20" fmla="*/ 140 w 1600"/>
                <a:gd name="T21" fmla="*/ 934 h 1624"/>
                <a:gd name="T22" fmla="*/ 214 w 1600"/>
                <a:gd name="T23" fmla="*/ 968 h 1624"/>
                <a:gd name="T24" fmla="*/ 242 w 1600"/>
                <a:gd name="T25" fmla="*/ 906 h 1624"/>
                <a:gd name="T26" fmla="*/ 268 w 1600"/>
                <a:gd name="T27" fmla="*/ 844 h 1624"/>
                <a:gd name="T28" fmla="*/ 352 w 1600"/>
                <a:gd name="T29" fmla="*/ 858 h 1624"/>
                <a:gd name="T30" fmla="*/ 432 w 1600"/>
                <a:gd name="T31" fmla="*/ 964 h 1624"/>
                <a:gd name="T32" fmla="*/ 430 w 1600"/>
                <a:gd name="T33" fmla="*/ 1078 h 1624"/>
                <a:gd name="T34" fmla="*/ 376 w 1600"/>
                <a:gd name="T35" fmla="*/ 1100 h 1624"/>
                <a:gd name="T36" fmla="*/ 288 w 1600"/>
                <a:gd name="T37" fmla="*/ 1074 h 1624"/>
                <a:gd name="T38" fmla="*/ 266 w 1600"/>
                <a:gd name="T39" fmla="*/ 1136 h 1624"/>
                <a:gd name="T40" fmla="*/ 668 w 1600"/>
                <a:gd name="T41" fmla="*/ 1386 h 1624"/>
                <a:gd name="T42" fmla="*/ 686 w 1600"/>
                <a:gd name="T43" fmla="*/ 1392 h 1624"/>
                <a:gd name="T44" fmla="*/ 696 w 1600"/>
                <a:gd name="T45" fmla="*/ 1398 h 1624"/>
                <a:gd name="T46" fmla="*/ 704 w 1600"/>
                <a:gd name="T47" fmla="*/ 1402 h 1624"/>
                <a:gd name="T48" fmla="*/ 714 w 1600"/>
                <a:gd name="T49" fmla="*/ 1410 h 1624"/>
                <a:gd name="T50" fmla="*/ 720 w 1600"/>
                <a:gd name="T51" fmla="*/ 1414 h 1624"/>
                <a:gd name="T52" fmla="*/ 724 w 1600"/>
                <a:gd name="T53" fmla="*/ 1422 h 1624"/>
                <a:gd name="T54" fmla="*/ 726 w 1600"/>
                <a:gd name="T55" fmla="*/ 1430 h 1624"/>
                <a:gd name="T56" fmla="*/ 726 w 1600"/>
                <a:gd name="T57" fmla="*/ 1436 h 1624"/>
                <a:gd name="T58" fmla="*/ 724 w 1600"/>
                <a:gd name="T59" fmla="*/ 1448 h 1624"/>
                <a:gd name="T60" fmla="*/ 704 w 1600"/>
                <a:gd name="T61" fmla="*/ 1476 h 1624"/>
                <a:gd name="T62" fmla="*/ 672 w 1600"/>
                <a:gd name="T63" fmla="*/ 1494 h 1624"/>
                <a:gd name="T64" fmla="*/ 660 w 1600"/>
                <a:gd name="T65" fmla="*/ 1504 h 1624"/>
                <a:gd name="T66" fmla="*/ 652 w 1600"/>
                <a:gd name="T67" fmla="*/ 1514 h 1624"/>
                <a:gd name="T68" fmla="*/ 648 w 1600"/>
                <a:gd name="T69" fmla="*/ 1530 h 1624"/>
                <a:gd name="T70" fmla="*/ 650 w 1600"/>
                <a:gd name="T71" fmla="*/ 1562 h 1624"/>
                <a:gd name="T72" fmla="*/ 748 w 1600"/>
                <a:gd name="T73" fmla="*/ 1620 h 1624"/>
                <a:gd name="T74" fmla="*/ 880 w 1600"/>
                <a:gd name="T75" fmla="*/ 1606 h 1624"/>
                <a:gd name="T76" fmla="*/ 934 w 1600"/>
                <a:gd name="T77" fmla="*/ 1540 h 1624"/>
                <a:gd name="T78" fmla="*/ 932 w 1600"/>
                <a:gd name="T79" fmla="*/ 1522 h 1624"/>
                <a:gd name="T80" fmla="*/ 924 w 1600"/>
                <a:gd name="T81" fmla="*/ 1508 h 1624"/>
                <a:gd name="T82" fmla="*/ 918 w 1600"/>
                <a:gd name="T83" fmla="*/ 1502 h 1624"/>
                <a:gd name="T84" fmla="*/ 906 w 1600"/>
                <a:gd name="T85" fmla="*/ 1494 h 1624"/>
                <a:gd name="T86" fmla="*/ 862 w 1600"/>
                <a:gd name="T87" fmla="*/ 1460 h 1624"/>
                <a:gd name="T88" fmla="*/ 856 w 1600"/>
                <a:gd name="T89" fmla="*/ 1448 h 1624"/>
                <a:gd name="T90" fmla="*/ 854 w 1600"/>
                <a:gd name="T91" fmla="*/ 1438 h 1624"/>
                <a:gd name="T92" fmla="*/ 854 w 1600"/>
                <a:gd name="T93" fmla="*/ 1430 h 1624"/>
                <a:gd name="T94" fmla="*/ 856 w 1600"/>
                <a:gd name="T95" fmla="*/ 1422 h 1624"/>
                <a:gd name="T96" fmla="*/ 860 w 1600"/>
                <a:gd name="T97" fmla="*/ 1416 h 1624"/>
                <a:gd name="T98" fmla="*/ 866 w 1600"/>
                <a:gd name="T99" fmla="*/ 1410 h 1624"/>
                <a:gd name="T100" fmla="*/ 874 w 1600"/>
                <a:gd name="T101" fmla="*/ 1402 h 1624"/>
                <a:gd name="T102" fmla="*/ 884 w 1600"/>
                <a:gd name="T103" fmla="*/ 1398 h 1624"/>
                <a:gd name="T104" fmla="*/ 892 w 1600"/>
                <a:gd name="T105" fmla="*/ 1394 h 1624"/>
                <a:gd name="T106" fmla="*/ 912 w 1600"/>
                <a:gd name="T107" fmla="*/ 1386 h 1624"/>
                <a:gd name="T108" fmla="*/ 1200 w 1600"/>
                <a:gd name="T109" fmla="*/ 0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0" h="1624">
                  <a:moveTo>
                    <a:pt x="1200" y="0"/>
                  </a:moveTo>
                  <a:lnTo>
                    <a:pt x="402" y="0"/>
                  </a:lnTo>
                  <a:lnTo>
                    <a:pt x="400" y="6"/>
                  </a:lnTo>
                  <a:lnTo>
                    <a:pt x="400" y="8"/>
                  </a:lnTo>
                  <a:lnTo>
                    <a:pt x="266" y="240"/>
                  </a:lnTo>
                  <a:lnTo>
                    <a:pt x="266" y="240"/>
                  </a:lnTo>
                  <a:lnTo>
                    <a:pt x="262" y="260"/>
                  </a:lnTo>
                  <a:lnTo>
                    <a:pt x="262" y="282"/>
                  </a:lnTo>
                  <a:lnTo>
                    <a:pt x="264" y="290"/>
                  </a:lnTo>
                  <a:lnTo>
                    <a:pt x="266" y="298"/>
                  </a:lnTo>
                  <a:lnTo>
                    <a:pt x="270" y="306"/>
                  </a:lnTo>
                  <a:lnTo>
                    <a:pt x="276" y="310"/>
                  </a:lnTo>
                  <a:lnTo>
                    <a:pt x="276" y="310"/>
                  </a:lnTo>
                  <a:lnTo>
                    <a:pt x="286" y="316"/>
                  </a:lnTo>
                  <a:lnTo>
                    <a:pt x="296" y="318"/>
                  </a:lnTo>
                  <a:lnTo>
                    <a:pt x="306" y="320"/>
                  </a:lnTo>
                  <a:lnTo>
                    <a:pt x="314" y="318"/>
                  </a:lnTo>
                  <a:lnTo>
                    <a:pt x="330" y="312"/>
                  </a:lnTo>
                  <a:lnTo>
                    <a:pt x="344" y="304"/>
                  </a:lnTo>
                  <a:lnTo>
                    <a:pt x="358" y="296"/>
                  </a:lnTo>
                  <a:lnTo>
                    <a:pt x="374" y="290"/>
                  </a:lnTo>
                  <a:lnTo>
                    <a:pt x="382" y="288"/>
                  </a:lnTo>
                  <a:lnTo>
                    <a:pt x="392" y="290"/>
                  </a:lnTo>
                  <a:lnTo>
                    <a:pt x="400" y="292"/>
                  </a:lnTo>
                  <a:lnTo>
                    <a:pt x="412" y="296"/>
                  </a:lnTo>
                  <a:lnTo>
                    <a:pt x="412" y="296"/>
                  </a:lnTo>
                  <a:lnTo>
                    <a:pt x="418" y="302"/>
                  </a:lnTo>
                  <a:lnTo>
                    <a:pt x="424" y="306"/>
                  </a:lnTo>
                  <a:lnTo>
                    <a:pt x="434" y="320"/>
                  </a:lnTo>
                  <a:lnTo>
                    <a:pt x="438" y="336"/>
                  </a:lnTo>
                  <a:lnTo>
                    <a:pt x="442" y="352"/>
                  </a:lnTo>
                  <a:lnTo>
                    <a:pt x="442" y="370"/>
                  </a:lnTo>
                  <a:lnTo>
                    <a:pt x="438" y="390"/>
                  </a:lnTo>
                  <a:lnTo>
                    <a:pt x="434" y="408"/>
                  </a:lnTo>
                  <a:lnTo>
                    <a:pt x="430" y="426"/>
                  </a:lnTo>
                  <a:lnTo>
                    <a:pt x="430" y="426"/>
                  </a:lnTo>
                  <a:lnTo>
                    <a:pt x="420" y="450"/>
                  </a:lnTo>
                  <a:lnTo>
                    <a:pt x="410" y="472"/>
                  </a:lnTo>
                  <a:lnTo>
                    <a:pt x="410" y="472"/>
                  </a:lnTo>
                  <a:lnTo>
                    <a:pt x="398" y="488"/>
                  </a:lnTo>
                  <a:lnTo>
                    <a:pt x="384" y="506"/>
                  </a:lnTo>
                  <a:lnTo>
                    <a:pt x="368" y="524"/>
                  </a:lnTo>
                  <a:lnTo>
                    <a:pt x="348" y="540"/>
                  </a:lnTo>
                  <a:lnTo>
                    <a:pt x="328" y="552"/>
                  </a:lnTo>
                  <a:lnTo>
                    <a:pt x="318" y="556"/>
                  </a:lnTo>
                  <a:lnTo>
                    <a:pt x="306" y="560"/>
                  </a:lnTo>
                  <a:lnTo>
                    <a:pt x="296" y="562"/>
                  </a:lnTo>
                  <a:lnTo>
                    <a:pt x="284" y="562"/>
                  </a:lnTo>
                  <a:lnTo>
                    <a:pt x="274" y="558"/>
                  </a:lnTo>
                  <a:lnTo>
                    <a:pt x="264" y="554"/>
                  </a:lnTo>
                  <a:lnTo>
                    <a:pt x="264" y="554"/>
                  </a:lnTo>
                  <a:lnTo>
                    <a:pt x="256" y="548"/>
                  </a:lnTo>
                  <a:lnTo>
                    <a:pt x="248" y="540"/>
                  </a:lnTo>
                  <a:lnTo>
                    <a:pt x="244" y="532"/>
                  </a:lnTo>
                  <a:lnTo>
                    <a:pt x="240" y="524"/>
                  </a:lnTo>
                  <a:lnTo>
                    <a:pt x="238" y="508"/>
                  </a:lnTo>
                  <a:lnTo>
                    <a:pt x="238" y="492"/>
                  </a:lnTo>
                  <a:lnTo>
                    <a:pt x="238" y="474"/>
                  </a:lnTo>
                  <a:lnTo>
                    <a:pt x="234" y="458"/>
                  </a:lnTo>
                  <a:lnTo>
                    <a:pt x="232" y="450"/>
                  </a:lnTo>
                  <a:lnTo>
                    <a:pt x="226" y="444"/>
                  </a:lnTo>
                  <a:lnTo>
                    <a:pt x="218" y="436"/>
                  </a:lnTo>
                  <a:lnTo>
                    <a:pt x="210" y="430"/>
                  </a:lnTo>
                  <a:lnTo>
                    <a:pt x="210" y="430"/>
                  </a:lnTo>
                  <a:lnTo>
                    <a:pt x="202" y="426"/>
                  </a:lnTo>
                  <a:lnTo>
                    <a:pt x="192" y="426"/>
                  </a:lnTo>
                  <a:lnTo>
                    <a:pt x="184" y="430"/>
                  </a:lnTo>
                  <a:lnTo>
                    <a:pt x="174" y="434"/>
                  </a:lnTo>
                  <a:lnTo>
                    <a:pt x="156" y="446"/>
                  </a:lnTo>
                  <a:lnTo>
                    <a:pt x="140" y="460"/>
                  </a:lnTo>
                  <a:lnTo>
                    <a:pt x="40" y="632"/>
                  </a:lnTo>
                  <a:lnTo>
                    <a:pt x="4" y="694"/>
                  </a:lnTo>
                  <a:lnTo>
                    <a:pt x="0" y="694"/>
                  </a:lnTo>
                  <a:lnTo>
                    <a:pt x="0" y="694"/>
                  </a:lnTo>
                  <a:lnTo>
                    <a:pt x="2" y="696"/>
                  </a:lnTo>
                  <a:lnTo>
                    <a:pt x="4" y="696"/>
                  </a:lnTo>
                  <a:lnTo>
                    <a:pt x="140" y="934"/>
                  </a:lnTo>
                  <a:lnTo>
                    <a:pt x="140" y="934"/>
                  </a:lnTo>
                  <a:lnTo>
                    <a:pt x="158" y="948"/>
                  </a:lnTo>
                  <a:lnTo>
                    <a:pt x="176" y="962"/>
                  </a:lnTo>
                  <a:lnTo>
                    <a:pt x="186" y="968"/>
                  </a:lnTo>
                  <a:lnTo>
                    <a:pt x="196" y="970"/>
                  </a:lnTo>
                  <a:lnTo>
                    <a:pt x="206" y="970"/>
                  </a:lnTo>
                  <a:lnTo>
                    <a:pt x="214" y="968"/>
                  </a:lnTo>
                  <a:lnTo>
                    <a:pt x="214" y="968"/>
                  </a:lnTo>
                  <a:lnTo>
                    <a:pt x="224" y="960"/>
                  </a:lnTo>
                  <a:lnTo>
                    <a:pt x="230" y="954"/>
                  </a:lnTo>
                  <a:lnTo>
                    <a:pt x="236" y="946"/>
                  </a:lnTo>
                  <a:lnTo>
                    <a:pt x="240" y="938"/>
                  </a:lnTo>
                  <a:lnTo>
                    <a:pt x="242" y="922"/>
                  </a:lnTo>
                  <a:lnTo>
                    <a:pt x="242" y="906"/>
                  </a:lnTo>
                  <a:lnTo>
                    <a:pt x="242" y="888"/>
                  </a:lnTo>
                  <a:lnTo>
                    <a:pt x="244" y="872"/>
                  </a:lnTo>
                  <a:lnTo>
                    <a:pt x="248" y="864"/>
                  </a:lnTo>
                  <a:lnTo>
                    <a:pt x="252" y="858"/>
                  </a:lnTo>
                  <a:lnTo>
                    <a:pt x="260" y="850"/>
                  </a:lnTo>
                  <a:lnTo>
                    <a:pt x="268" y="844"/>
                  </a:lnTo>
                  <a:lnTo>
                    <a:pt x="268" y="844"/>
                  </a:lnTo>
                  <a:lnTo>
                    <a:pt x="278" y="838"/>
                  </a:lnTo>
                  <a:lnTo>
                    <a:pt x="290" y="836"/>
                  </a:lnTo>
                  <a:lnTo>
                    <a:pt x="300" y="836"/>
                  </a:lnTo>
                  <a:lnTo>
                    <a:pt x="310" y="836"/>
                  </a:lnTo>
                  <a:lnTo>
                    <a:pt x="322" y="840"/>
                  </a:lnTo>
                  <a:lnTo>
                    <a:pt x="332" y="844"/>
                  </a:lnTo>
                  <a:lnTo>
                    <a:pt x="352" y="858"/>
                  </a:lnTo>
                  <a:lnTo>
                    <a:pt x="372" y="874"/>
                  </a:lnTo>
                  <a:lnTo>
                    <a:pt x="390" y="892"/>
                  </a:lnTo>
                  <a:lnTo>
                    <a:pt x="404" y="910"/>
                  </a:lnTo>
                  <a:lnTo>
                    <a:pt x="414" y="926"/>
                  </a:lnTo>
                  <a:lnTo>
                    <a:pt x="414" y="926"/>
                  </a:lnTo>
                  <a:lnTo>
                    <a:pt x="422" y="944"/>
                  </a:lnTo>
                  <a:lnTo>
                    <a:pt x="432" y="964"/>
                  </a:lnTo>
                  <a:lnTo>
                    <a:pt x="438" y="988"/>
                  </a:lnTo>
                  <a:lnTo>
                    <a:pt x="442" y="1012"/>
                  </a:lnTo>
                  <a:lnTo>
                    <a:pt x="444" y="1038"/>
                  </a:lnTo>
                  <a:lnTo>
                    <a:pt x="442" y="1048"/>
                  </a:lnTo>
                  <a:lnTo>
                    <a:pt x="440" y="1060"/>
                  </a:lnTo>
                  <a:lnTo>
                    <a:pt x="436" y="1070"/>
                  </a:lnTo>
                  <a:lnTo>
                    <a:pt x="430" y="1078"/>
                  </a:lnTo>
                  <a:lnTo>
                    <a:pt x="422" y="1086"/>
                  </a:lnTo>
                  <a:lnTo>
                    <a:pt x="412" y="1092"/>
                  </a:lnTo>
                  <a:lnTo>
                    <a:pt x="412" y="1092"/>
                  </a:lnTo>
                  <a:lnTo>
                    <a:pt x="402" y="1098"/>
                  </a:lnTo>
                  <a:lnTo>
                    <a:pt x="392" y="1100"/>
                  </a:lnTo>
                  <a:lnTo>
                    <a:pt x="384" y="1100"/>
                  </a:lnTo>
                  <a:lnTo>
                    <a:pt x="376" y="1100"/>
                  </a:lnTo>
                  <a:lnTo>
                    <a:pt x="360" y="1094"/>
                  </a:lnTo>
                  <a:lnTo>
                    <a:pt x="346" y="1084"/>
                  </a:lnTo>
                  <a:lnTo>
                    <a:pt x="330" y="1076"/>
                  </a:lnTo>
                  <a:lnTo>
                    <a:pt x="316" y="1070"/>
                  </a:lnTo>
                  <a:lnTo>
                    <a:pt x="306" y="1070"/>
                  </a:lnTo>
                  <a:lnTo>
                    <a:pt x="298" y="1070"/>
                  </a:lnTo>
                  <a:lnTo>
                    <a:pt x="288" y="1074"/>
                  </a:lnTo>
                  <a:lnTo>
                    <a:pt x="278" y="1078"/>
                  </a:lnTo>
                  <a:lnTo>
                    <a:pt x="278" y="1078"/>
                  </a:lnTo>
                  <a:lnTo>
                    <a:pt x="272" y="1084"/>
                  </a:lnTo>
                  <a:lnTo>
                    <a:pt x="266" y="1092"/>
                  </a:lnTo>
                  <a:lnTo>
                    <a:pt x="264" y="1102"/>
                  </a:lnTo>
                  <a:lnTo>
                    <a:pt x="264" y="1114"/>
                  </a:lnTo>
                  <a:lnTo>
                    <a:pt x="266" y="1136"/>
                  </a:lnTo>
                  <a:lnTo>
                    <a:pt x="270" y="1158"/>
                  </a:lnTo>
                  <a:lnTo>
                    <a:pt x="402" y="1386"/>
                  </a:lnTo>
                  <a:lnTo>
                    <a:pt x="402" y="1386"/>
                  </a:lnTo>
                  <a:lnTo>
                    <a:pt x="402" y="1386"/>
                  </a:lnTo>
                  <a:lnTo>
                    <a:pt x="668" y="1386"/>
                  </a:lnTo>
                  <a:lnTo>
                    <a:pt x="668" y="1386"/>
                  </a:lnTo>
                  <a:lnTo>
                    <a:pt x="668" y="1386"/>
                  </a:lnTo>
                  <a:lnTo>
                    <a:pt x="668" y="1386"/>
                  </a:lnTo>
                  <a:lnTo>
                    <a:pt x="674" y="1388"/>
                  </a:lnTo>
                  <a:lnTo>
                    <a:pt x="674" y="1388"/>
                  </a:lnTo>
                  <a:lnTo>
                    <a:pt x="674" y="1388"/>
                  </a:lnTo>
                  <a:lnTo>
                    <a:pt x="674" y="1388"/>
                  </a:lnTo>
                  <a:lnTo>
                    <a:pt x="686" y="1392"/>
                  </a:lnTo>
                  <a:lnTo>
                    <a:pt x="686" y="1392"/>
                  </a:lnTo>
                  <a:lnTo>
                    <a:pt x="688" y="1394"/>
                  </a:lnTo>
                  <a:lnTo>
                    <a:pt x="688" y="1394"/>
                  </a:lnTo>
                  <a:lnTo>
                    <a:pt x="692" y="1394"/>
                  </a:lnTo>
                  <a:lnTo>
                    <a:pt x="692" y="1394"/>
                  </a:lnTo>
                  <a:lnTo>
                    <a:pt x="694" y="1396"/>
                  </a:lnTo>
                  <a:lnTo>
                    <a:pt x="694" y="1396"/>
                  </a:lnTo>
                  <a:lnTo>
                    <a:pt x="696" y="1398"/>
                  </a:lnTo>
                  <a:lnTo>
                    <a:pt x="696" y="1398"/>
                  </a:lnTo>
                  <a:lnTo>
                    <a:pt x="700" y="1398"/>
                  </a:lnTo>
                  <a:lnTo>
                    <a:pt x="700" y="1398"/>
                  </a:lnTo>
                  <a:lnTo>
                    <a:pt x="702" y="1400"/>
                  </a:lnTo>
                  <a:lnTo>
                    <a:pt x="702" y="1400"/>
                  </a:lnTo>
                  <a:lnTo>
                    <a:pt x="704" y="1402"/>
                  </a:lnTo>
                  <a:lnTo>
                    <a:pt x="704" y="1402"/>
                  </a:lnTo>
                  <a:lnTo>
                    <a:pt x="706" y="1402"/>
                  </a:lnTo>
                  <a:lnTo>
                    <a:pt x="706" y="1402"/>
                  </a:lnTo>
                  <a:lnTo>
                    <a:pt x="710" y="1406"/>
                  </a:lnTo>
                  <a:lnTo>
                    <a:pt x="710" y="1406"/>
                  </a:lnTo>
                  <a:lnTo>
                    <a:pt x="710" y="1406"/>
                  </a:lnTo>
                  <a:lnTo>
                    <a:pt x="710" y="1406"/>
                  </a:lnTo>
                  <a:lnTo>
                    <a:pt x="714" y="1410"/>
                  </a:lnTo>
                  <a:lnTo>
                    <a:pt x="714" y="1410"/>
                  </a:lnTo>
                  <a:lnTo>
                    <a:pt x="716" y="1410"/>
                  </a:lnTo>
                  <a:lnTo>
                    <a:pt x="716" y="1410"/>
                  </a:lnTo>
                  <a:lnTo>
                    <a:pt x="718" y="1412"/>
                  </a:lnTo>
                  <a:lnTo>
                    <a:pt x="718" y="1412"/>
                  </a:lnTo>
                  <a:lnTo>
                    <a:pt x="720" y="1414"/>
                  </a:lnTo>
                  <a:lnTo>
                    <a:pt x="720" y="1414"/>
                  </a:lnTo>
                  <a:lnTo>
                    <a:pt x="722" y="1416"/>
                  </a:lnTo>
                  <a:lnTo>
                    <a:pt x="722" y="1416"/>
                  </a:lnTo>
                  <a:lnTo>
                    <a:pt x="722" y="1418"/>
                  </a:lnTo>
                  <a:lnTo>
                    <a:pt x="722" y="1418"/>
                  </a:lnTo>
                  <a:lnTo>
                    <a:pt x="724" y="1420"/>
                  </a:lnTo>
                  <a:lnTo>
                    <a:pt x="724" y="1420"/>
                  </a:lnTo>
                  <a:lnTo>
                    <a:pt x="724" y="1422"/>
                  </a:lnTo>
                  <a:lnTo>
                    <a:pt x="724" y="1422"/>
                  </a:lnTo>
                  <a:lnTo>
                    <a:pt x="726" y="1424"/>
                  </a:lnTo>
                  <a:lnTo>
                    <a:pt x="726" y="1424"/>
                  </a:lnTo>
                  <a:lnTo>
                    <a:pt x="726" y="1426"/>
                  </a:lnTo>
                  <a:lnTo>
                    <a:pt x="726" y="1426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0"/>
                  </a:lnTo>
                  <a:lnTo>
                    <a:pt x="726" y="1436"/>
                  </a:lnTo>
                  <a:lnTo>
                    <a:pt x="726" y="1436"/>
                  </a:lnTo>
                  <a:lnTo>
                    <a:pt x="726" y="1438"/>
                  </a:lnTo>
                  <a:lnTo>
                    <a:pt x="726" y="1438"/>
                  </a:lnTo>
                  <a:lnTo>
                    <a:pt x="726" y="1442"/>
                  </a:lnTo>
                  <a:lnTo>
                    <a:pt x="726" y="1442"/>
                  </a:lnTo>
                  <a:lnTo>
                    <a:pt x="724" y="1444"/>
                  </a:lnTo>
                  <a:lnTo>
                    <a:pt x="724" y="1444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720" y="1458"/>
                  </a:lnTo>
                  <a:lnTo>
                    <a:pt x="716" y="1464"/>
                  </a:lnTo>
                  <a:lnTo>
                    <a:pt x="710" y="1470"/>
                  </a:lnTo>
                  <a:lnTo>
                    <a:pt x="704" y="1476"/>
                  </a:lnTo>
                  <a:lnTo>
                    <a:pt x="690" y="1484"/>
                  </a:lnTo>
                  <a:lnTo>
                    <a:pt x="676" y="1492"/>
                  </a:lnTo>
                  <a:lnTo>
                    <a:pt x="676" y="1492"/>
                  </a:lnTo>
                  <a:lnTo>
                    <a:pt x="674" y="1494"/>
                  </a:lnTo>
                  <a:lnTo>
                    <a:pt x="674" y="1494"/>
                  </a:lnTo>
                  <a:lnTo>
                    <a:pt x="672" y="1494"/>
                  </a:lnTo>
                  <a:lnTo>
                    <a:pt x="672" y="1494"/>
                  </a:lnTo>
                  <a:lnTo>
                    <a:pt x="668" y="1498"/>
                  </a:lnTo>
                  <a:lnTo>
                    <a:pt x="668" y="1498"/>
                  </a:lnTo>
                  <a:lnTo>
                    <a:pt x="666" y="1498"/>
                  </a:lnTo>
                  <a:lnTo>
                    <a:pt x="666" y="1498"/>
                  </a:lnTo>
                  <a:lnTo>
                    <a:pt x="662" y="1502"/>
                  </a:lnTo>
                  <a:lnTo>
                    <a:pt x="662" y="1502"/>
                  </a:lnTo>
                  <a:lnTo>
                    <a:pt x="660" y="1504"/>
                  </a:lnTo>
                  <a:lnTo>
                    <a:pt x="660" y="1504"/>
                  </a:lnTo>
                  <a:lnTo>
                    <a:pt x="656" y="1508"/>
                  </a:lnTo>
                  <a:lnTo>
                    <a:pt x="656" y="1508"/>
                  </a:lnTo>
                  <a:lnTo>
                    <a:pt x="656" y="1508"/>
                  </a:lnTo>
                  <a:lnTo>
                    <a:pt x="656" y="1508"/>
                  </a:lnTo>
                  <a:lnTo>
                    <a:pt x="652" y="1514"/>
                  </a:lnTo>
                  <a:lnTo>
                    <a:pt x="652" y="1514"/>
                  </a:lnTo>
                  <a:lnTo>
                    <a:pt x="652" y="1514"/>
                  </a:lnTo>
                  <a:lnTo>
                    <a:pt x="652" y="1514"/>
                  </a:lnTo>
                  <a:lnTo>
                    <a:pt x="650" y="1522"/>
                  </a:lnTo>
                  <a:lnTo>
                    <a:pt x="650" y="1522"/>
                  </a:lnTo>
                  <a:lnTo>
                    <a:pt x="650" y="1522"/>
                  </a:lnTo>
                  <a:lnTo>
                    <a:pt x="650" y="1522"/>
                  </a:lnTo>
                  <a:lnTo>
                    <a:pt x="648" y="1530"/>
                  </a:lnTo>
                  <a:lnTo>
                    <a:pt x="648" y="1530"/>
                  </a:lnTo>
                  <a:lnTo>
                    <a:pt x="648" y="1532"/>
                  </a:lnTo>
                  <a:lnTo>
                    <a:pt x="648" y="1532"/>
                  </a:lnTo>
                  <a:lnTo>
                    <a:pt x="646" y="1540"/>
                  </a:lnTo>
                  <a:lnTo>
                    <a:pt x="646" y="1540"/>
                  </a:lnTo>
                  <a:lnTo>
                    <a:pt x="648" y="1552"/>
                  </a:lnTo>
                  <a:lnTo>
                    <a:pt x="650" y="1562"/>
                  </a:lnTo>
                  <a:lnTo>
                    <a:pt x="656" y="1572"/>
                  </a:lnTo>
                  <a:lnTo>
                    <a:pt x="662" y="1580"/>
                  </a:lnTo>
                  <a:lnTo>
                    <a:pt x="670" y="1588"/>
                  </a:lnTo>
                  <a:lnTo>
                    <a:pt x="680" y="1594"/>
                  </a:lnTo>
                  <a:lnTo>
                    <a:pt x="700" y="1606"/>
                  </a:lnTo>
                  <a:lnTo>
                    <a:pt x="724" y="1614"/>
                  </a:lnTo>
                  <a:lnTo>
                    <a:pt x="748" y="1620"/>
                  </a:lnTo>
                  <a:lnTo>
                    <a:pt x="770" y="1624"/>
                  </a:lnTo>
                  <a:lnTo>
                    <a:pt x="790" y="1624"/>
                  </a:lnTo>
                  <a:lnTo>
                    <a:pt x="790" y="1624"/>
                  </a:lnTo>
                  <a:lnTo>
                    <a:pt x="810" y="1624"/>
                  </a:lnTo>
                  <a:lnTo>
                    <a:pt x="832" y="1620"/>
                  </a:lnTo>
                  <a:lnTo>
                    <a:pt x="856" y="1614"/>
                  </a:lnTo>
                  <a:lnTo>
                    <a:pt x="880" y="1606"/>
                  </a:lnTo>
                  <a:lnTo>
                    <a:pt x="902" y="1594"/>
                  </a:lnTo>
                  <a:lnTo>
                    <a:pt x="910" y="1588"/>
                  </a:lnTo>
                  <a:lnTo>
                    <a:pt x="918" y="1580"/>
                  </a:lnTo>
                  <a:lnTo>
                    <a:pt x="926" y="1572"/>
                  </a:lnTo>
                  <a:lnTo>
                    <a:pt x="930" y="1562"/>
                  </a:lnTo>
                  <a:lnTo>
                    <a:pt x="934" y="1552"/>
                  </a:lnTo>
                  <a:lnTo>
                    <a:pt x="934" y="1540"/>
                  </a:lnTo>
                  <a:lnTo>
                    <a:pt x="934" y="1540"/>
                  </a:lnTo>
                  <a:lnTo>
                    <a:pt x="934" y="1532"/>
                  </a:lnTo>
                  <a:lnTo>
                    <a:pt x="934" y="1532"/>
                  </a:lnTo>
                  <a:lnTo>
                    <a:pt x="934" y="1530"/>
                  </a:lnTo>
                  <a:lnTo>
                    <a:pt x="934" y="1530"/>
                  </a:lnTo>
                  <a:lnTo>
                    <a:pt x="932" y="1522"/>
                  </a:lnTo>
                  <a:lnTo>
                    <a:pt x="932" y="1522"/>
                  </a:lnTo>
                  <a:lnTo>
                    <a:pt x="930" y="1522"/>
                  </a:lnTo>
                  <a:lnTo>
                    <a:pt x="930" y="1522"/>
                  </a:lnTo>
                  <a:lnTo>
                    <a:pt x="928" y="1514"/>
                  </a:lnTo>
                  <a:lnTo>
                    <a:pt x="928" y="1514"/>
                  </a:lnTo>
                  <a:lnTo>
                    <a:pt x="928" y="1514"/>
                  </a:lnTo>
                  <a:lnTo>
                    <a:pt x="928" y="1514"/>
                  </a:lnTo>
                  <a:lnTo>
                    <a:pt x="924" y="1508"/>
                  </a:lnTo>
                  <a:lnTo>
                    <a:pt x="924" y="1508"/>
                  </a:lnTo>
                  <a:lnTo>
                    <a:pt x="924" y="1508"/>
                  </a:lnTo>
                  <a:lnTo>
                    <a:pt x="924" y="1508"/>
                  </a:lnTo>
                  <a:lnTo>
                    <a:pt x="920" y="1504"/>
                  </a:lnTo>
                  <a:lnTo>
                    <a:pt x="920" y="1504"/>
                  </a:lnTo>
                  <a:lnTo>
                    <a:pt x="918" y="1502"/>
                  </a:lnTo>
                  <a:lnTo>
                    <a:pt x="918" y="1502"/>
                  </a:lnTo>
                  <a:lnTo>
                    <a:pt x="914" y="1498"/>
                  </a:lnTo>
                  <a:lnTo>
                    <a:pt x="914" y="1498"/>
                  </a:lnTo>
                  <a:lnTo>
                    <a:pt x="912" y="1498"/>
                  </a:lnTo>
                  <a:lnTo>
                    <a:pt x="912" y="1498"/>
                  </a:lnTo>
                  <a:lnTo>
                    <a:pt x="908" y="1494"/>
                  </a:lnTo>
                  <a:lnTo>
                    <a:pt x="908" y="1494"/>
                  </a:lnTo>
                  <a:lnTo>
                    <a:pt x="906" y="1494"/>
                  </a:lnTo>
                  <a:lnTo>
                    <a:pt x="906" y="1494"/>
                  </a:lnTo>
                  <a:lnTo>
                    <a:pt x="904" y="1492"/>
                  </a:lnTo>
                  <a:lnTo>
                    <a:pt x="904" y="1492"/>
                  </a:lnTo>
                  <a:lnTo>
                    <a:pt x="890" y="1484"/>
                  </a:lnTo>
                  <a:lnTo>
                    <a:pt x="878" y="1476"/>
                  </a:lnTo>
                  <a:lnTo>
                    <a:pt x="866" y="1466"/>
                  </a:lnTo>
                  <a:lnTo>
                    <a:pt x="862" y="1460"/>
                  </a:lnTo>
                  <a:lnTo>
                    <a:pt x="858" y="1454"/>
                  </a:lnTo>
                  <a:lnTo>
                    <a:pt x="858" y="1454"/>
                  </a:lnTo>
                  <a:lnTo>
                    <a:pt x="858" y="1454"/>
                  </a:lnTo>
                  <a:lnTo>
                    <a:pt x="858" y="1454"/>
                  </a:lnTo>
                  <a:lnTo>
                    <a:pt x="856" y="1448"/>
                  </a:lnTo>
                  <a:lnTo>
                    <a:pt x="856" y="1448"/>
                  </a:lnTo>
                  <a:lnTo>
                    <a:pt x="856" y="1448"/>
                  </a:lnTo>
                  <a:lnTo>
                    <a:pt x="856" y="1448"/>
                  </a:lnTo>
                  <a:lnTo>
                    <a:pt x="856" y="1444"/>
                  </a:lnTo>
                  <a:lnTo>
                    <a:pt x="856" y="1444"/>
                  </a:lnTo>
                  <a:lnTo>
                    <a:pt x="856" y="1442"/>
                  </a:lnTo>
                  <a:lnTo>
                    <a:pt x="856" y="1442"/>
                  </a:lnTo>
                  <a:lnTo>
                    <a:pt x="854" y="1438"/>
                  </a:lnTo>
                  <a:lnTo>
                    <a:pt x="854" y="1438"/>
                  </a:lnTo>
                  <a:lnTo>
                    <a:pt x="854" y="1436"/>
                  </a:lnTo>
                  <a:lnTo>
                    <a:pt x="854" y="1436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30"/>
                  </a:lnTo>
                  <a:lnTo>
                    <a:pt x="854" y="1426"/>
                  </a:lnTo>
                  <a:lnTo>
                    <a:pt x="854" y="1426"/>
                  </a:lnTo>
                  <a:lnTo>
                    <a:pt x="856" y="1424"/>
                  </a:lnTo>
                  <a:lnTo>
                    <a:pt x="856" y="1424"/>
                  </a:lnTo>
                  <a:lnTo>
                    <a:pt x="856" y="1422"/>
                  </a:lnTo>
                  <a:lnTo>
                    <a:pt x="856" y="1422"/>
                  </a:lnTo>
                  <a:lnTo>
                    <a:pt x="856" y="1420"/>
                  </a:lnTo>
                  <a:lnTo>
                    <a:pt x="856" y="1420"/>
                  </a:lnTo>
                  <a:lnTo>
                    <a:pt x="858" y="1418"/>
                  </a:lnTo>
                  <a:lnTo>
                    <a:pt x="858" y="1418"/>
                  </a:lnTo>
                  <a:lnTo>
                    <a:pt x="860" y="1416"/>
                  </a:lnTo>
                  <a:lnTo>
                    <a:pt x="860" y="1416"/>
                  </a:lnTo>
                  <a:lnTo>
                    <a:pt x="862" y="1414"/>
                  </a:lnTo>
                  <a:lnTo>
                    <a:pt x="862" y="1414"/>
                  </a:lnTo>
                  <a:lnTo>
                    <a:pt x="862" y="1412"/>
                  </a:lnTo>
                  <a:lnTo>
                    <a:pt x="862" y="1412"/>
                  </a:lnTo>
                  <a:lnTo>
                    <a:pt x="864" y="1410"/>
                  </a:lnTo>
                  <a:lnTo>
                    <a:pt x="864" y="1410"/>
                  </a:lnTo>
                  <a:lnTo>
                    <a:pt x="866" y="1410"/>
                  </a:lnTo>
                  <a:lnTo>
                    <a:pt x="866" y="1410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0" y="1406"/>
                  </a:lnTo>
                  <a:lnTo>
                    <a:pt x="874" y="1402"/>
                  </a:lnTo>
                  <a:lnTo>
                    <a:pt x="874" y="1402"/>
                  </a:lnTo>
                  <a:lnTo>
                    <a:pt x="876" y="1402"/>
                  </a:lnTo>
                  <a:lnTo>
                    <a:pt x="876" y="1402"/>
                  </a:lnTo>
                  <a:lnTo>
                    <a:pt x="880" y="1400"/>
                  </a:lnTo>
                  <a:lnTo>
                    <a:pt x="880" y="1400"/>
                  </a:lnTo>
                  <a:lnTo>
                    <a:pt x="882" y="1398"/>
                  </a:lnTo>
                  <a:lnTo>
                    <a:pt x="882" y="1398"/>
                  </a:lnTo>
                  <a:lnTo>
                    <a:pt x="884" y="1398"/>
                  </a:lnTo>
                  <a:lnTo>
                    <a:pt x="884" y="1398"/>
                  </a:lnTo>
                  <a:lnTo>
                    <a:pt x="886" y="1396"/>
                  </a:lnTo>
                  <a:lnTo>
                    <a:pt x="886" y="1396"/>
                  </a:lnTo>
                  <a:lnTo>
                    <a:pt x="890" y="1394"/>
                  </a:lnTo>
                  <a:lnTo>
                    <a:pt x="890" y="1394"/>
                  </a:lnTo>
                  <a:lnTo>
                    <a:pt x="892" y="1394"/>
                  </a:lnTo>
                  <a:lnTo>
                    <a:pt x="892" y="1394"/>
                  </a:lnTo>
                  <a:lnTo>
                    <a:pt x="894" y="1392"/>
                  </a:lnTo>
                  <a:lnTo>
                    <a:pt x="894" y="1392"/>
                  </a:lnTo>
                  <a:lnTo>
                    <a:pt x="906" y="1388"/>
                  </a:lnTo>
                  <a:lnTo>
                    <a:pt x="906" y="1388"/>
                  </a:lnTo>
                  <a:lnTo>
                    <a:pt x="908" y="1388"/>
                  </a:lnTo>
                  <a:lnTo>
                    <a:pt x="908" y="1388"/>
                  </a:lnTo>
                  <a:lnTo>
                    <a:pt x="912" y="1386"/>
                  </a:lnTo>
                  <a:lnTo>
                    <a:pt x="912" y="1386"/>
                  </a:lnTo>
                  <a:lnTo>
                    <a:pt x="912" y="1386"/>
                  </a:lnTo>
                  <a:lnTo>
                    <a:pt x="1200" y="1386"/>
                  </a:lnTo>
                  <a:lnTo>
                    <a:pt x="1200" y="1384"/>
                  </a:lnTo>
                  <a:lnTo>
                    <a:pt x="1200" y="1384"/>
                  </a:lnTo>
                  <a:lnTo>
                    <a:pt x="1600" y="694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38100" cap="flat" cmpd="sng">
              <a:solidFill>
                <a:srgbClr val="5F5F5F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soft" dir="t">
                <a:rot lat="0" lon="0" rev="0"/>
              </a:lightRig>
            </a:scene3d>
            <a:sp3d prstMaterial="metal">
              <a:bevelT w="1143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0E2FAD"/>
                </a:solidFill>
                <a:cs typeface="+mn-cs"/>
              </a:endParaRPr>
            </a:p>
          </p:txBody>
        </p:sp>
        <p:sp>
          <p:nvSpPr>
            <p:cNvPr id="29" name="Text Box 9"/>
            <p:cNvSpPr txBox="1">
              <a:spLocks noChangeArrowheads="1"/>
            </p:cNvSpPr>
            <p:nvPr/>
          </p:nvSpPr>
          <p:spPr bwMode="auto">
            <a:xfrm>
              <a:off x="3808538" y="2151311"/>
              <a:ext cx="1629256" cy="3359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/>
                <a:t>KẾ TOÁN TỔNG </a:t>
              </a:r>
              <a:r>
                <a:rPr lang="en-US" sz="1600" b="1" dirty="0" smtClean="0"/>
                <a:t>HỢP</a:t>
              </a:r>
              <a:endParaRPr lang="en-US" sz="1600" b="1" dirty="0"/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2436750" y="2622725"/>
              <a:ext cx="1192275" cy="1068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/>
                <a:t>ĐỌC, KIỂM TRA VÀ PHÂN TÍCH </a:t>
              </a:r>
              <a:r>
                <a:rPr lang="en-US" sz="1600" b="1" dirty="0" smtClean="0"/>
                <a:t>BÁO CÁO TÀI CHÍNH</a:t>
              </a:r>
              <a:endParaRPr lang="en-US" sz="1600" b="1" dirty="0"/>
            </a:p>
          </p:txBody>
        </p:sp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5530191" y="4621336"/>
              <a:ext cx="1219447" cy="824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/>
                <a:t>KẾ TOÁN THỰC TẾ TRÊN PHẦN MỀM KT </a:t>
              </a:r>
              <a:r>
                <a:rPr lang="en-US" sz="1600" b="1" dirty="0" smtClean="0"/>
                <a:t>MÁY</a:t>
              </a:r>
              <a:endParaRPr lang="en-US" sz="1600" b="1" dirty="0"/>
            </a:p>
          </p:txBody>
        </p:sp>
        <p:sp>
          <p:nvSpPr>
            <p:cNvPr id="32" name="Text Box 12"/>
            <p:cNvSpPr txBox="1">
              <a:spLocks noChangeArrowheads="1"/>
            </p:cNvSpPr>
            <p:nvPr/>
          </p:nvSpPr>
          <p:spPr bwMode="auto">
            <a:xfrm>
              <a:off x="5343742" y="2990830"/>
              <a:ext cx="1592345" cy="824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 smtClean="0"/>
                <a:t>KẾ TOÁN THUẾ THỰC HÀNH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600" kern="0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2393471" y="4675767"/>
              <a:ext cx="1369828" cy="580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/>
                <a:t>KIỂM TOÁN NỘI BỘ TRONG </a:t>
              </a:r>
              <a:r>
                <a:rPr lang="en-US" sz="1600" b="1" dirty="0" smtClean="0"/>
                <a:t>DN</a:t>
              </a:r>
              <a:endParaRPr lang="en-US" sz="1600" b="1" dirty="0"/>
            </a:p>
          </p:txBody>
        </p:sp>
        <p:sp>
          <p:nvSpPr>
            <p:cNvPr id="34" name="Text Box 14"/>
            <p:cNvSpPr txBox="1">
              <a:spLocks noChangeArrowheads="1"/>
            </p:cNvSpPr>
            <p:nvPr/>
          </p:nvSpPr>
          <p:spPr bwMode="auto">
            <a:xfrm>
              <a:off x="3861131" y="5572233"/>
              <a:ext cx="1451901" cy="580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/>
                <a:t>KẾ TOÁN VIÊN HÀNH CHÍNH </a:t>
              </a:r>
              <a:r>
                <a:rPr lang="en-US" sz="1600" b="1" dirty="0" smtClean="0"/>
                <a:t>SN</a:t>
              </a:r>
              <a:endParaRPr lang="en-US" sz="1600" b="1" dirty="0"/>
            </a:p>
          </p:txBody>
        </p:sp>
        <p:sp>
          <p:nvSpPr>
            <p:cNvPr id="35" name="Text Box 15"/>
            <p:cNvSpPr txBox="1">
              <a:spLocks noChangeArrowheads="1"/>
            </p:cNvSpPr>
            <p:nvPr/>
          </p:nvSpPr>
          <p:spPr bwMode="auto">
            <a:xfrm>
              <a:off x="3716379" y="3763989"/>
              <a:ext cx="1691326" cy="580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 algn="ctr" eaLnBrk="0" hangingPunct="0"/>
              <a:r>
                <a:rPr lang="en-US" sz="1600" b="1" dirty="0"/>
                <a:t>KẾ TOÁN THỰC TẾ TRÊN EXCEL </a:t>
              </a:r>
              <a:endParaRPr lang="en-US" sz="1600" b="1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16497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4109" y="1171892"/>
            <a:ext cx="4035875" cy="1700050"/>
            <a:chOff x="1292225" y="1295399"/>
            <a:chExt cx="2822575" cy="1498601"/>
          </a:xfrm>
        </p:grpSpPr>
        <p:sp>
          <p:nvSpPr>
            <p:cNvPr id="42" name="Rectangle 41"/>
            <p:cNvSpPr/>
            <p:nvPr/>
          </p:nvSpPr>
          <p:spPr>
            <a:xfrm>
              <a:off x="1292225" y="1295400"/>
              <a:ext cx="2822575" cy="149860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292225" y="1295399"/>
              <a:ext cx="2822575" cy="444252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292225" y="1739900"/>
              <a:ext cx="2822575" cy="0"/>
            </a:xfrm>
            <a:prstGeom prst="line">
              <a:avLst/>
            </a:prstGeom>
            <a:ln w="127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944784" y="1185167"/>
            <a:ext cx="4023441" cy="1700055"/>
            <a:chOff x="4862513" y="1295400"/>
            <a:chExt cx="2833687" cy="1498600"/>
          </a:xfrm>
        </p:grpSpPr>
        <p:sp>
          <p:nvSpPr>
            <p:cNvPr id="39" name="Rectangle 38"/>
            <p:cNvSpPr/>
            <p:nvPr/>
          </p:nvSpPr>
          <p:spPr>
            <a:xfrm>
              <a:off x="4873626" y="1295400"/>
              <a:ext cx="2822574" cy="149860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873626" y="1295401"/>
              <a:ext cx="2822574" cy="43018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4862513" y="1739900"/>
              <a:ext cx="2822574" cy="0"/>
            </a:xfrm>
            <a:prstGeom prst="line">
              <a:avLst/>
            </a:prstGeom>
            <a:ln w="127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4109" y="2878972"/>
            <a:ext cx="4041347" cy="1767157"/>
            <a:chOff x="1292225" y="3124200"/>
            <a:chExt cx="2822575" cy="1498600"/>
          </a:xfrm>
        </p:grpSpPr>
        <p:sp>
          <p:nvSpPr>
            <p:cNvPr id="36" name="Rectangle 35"/>
            <p:cNvSpPr/>
            <p:nvPr/>
          </p:nvSpPr>
          <p:spPr>
            <a:xfrm>
              <a:off x="1292225" y="3124200"/>
              <a:ext cx="2822575" cy="149860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292225" y="3124200"/>
              <a:ext cx="2822575" cy="444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1292225" y="3568700"/>
              <a:ext cx="2822575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939054" y="2889344"/>
            <a:ext cx="4050679" cy="1687263"/>
            <a:chOff x="4862513" y="3124200"/>
            <a:chExt cx="2833687" cy="1498600"/>
          </a:xfrm>
        </p:grpSpPr>
        <p:sp>
          <p:nvSpPr>
            <p:cNvPr id="33" name="Rectangle 32"/>
            <p:cNvSpPr/>
            <p:nvPr/>
          </p:nvSpPr>
          <p:spPr>
            <a:xfrm>
              <a:off x="4873626" y="3124200"/>
              <a:ext cx="2822574" cy="149860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873626" y="3124201"/>
              <a:ext cx="2822574" cy="427993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4862513" y="3568700"/>
              <a:ext cx="2822574" cy="0"/>
            </a:xfrm>
            <a:prstGeom prst="line">
              <a:avLst/>
            </a:prstGeom>
            <a:ln w="127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12426" y="4655692"/>
            <a:ext cx="4048870" cy="1692199"/>
            <a:chOff x="1292225" y="4923971"/>
            <a:chExt cx="2822575" cy="1498601"/>
          </a:xfrm>
        </p:grpSpPr>
        <p:sp>
          <p:nvSpPr>
            <p:cNvPr id="30" name="Rectangle 29"/>
            <p:cNvSpPr/>
            <p:nvPr/>
          </p:nvSpPr>
          <p:spPr>
            <a:xfrm>
              <a:off x="1292225" y="4923972"/>
              <a:ext cx="2822575" cy="149860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292225" y="4923971"/>
              <a:ext cx="2822575" cy="454150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1292225" y="5384347"/>
              <a:ext cx="2822575" cy="0"/>
            </a:xfrm>
            <a:prstGeom prst="line">
              <a:avLst/>
            </a:prstGeom>
            <a:ln w="12700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937290" y="4576607"/>
            <a:ext cx="4052443" cy="1771284"/>
            <a:chOff x="4862513" y="4920650"/>
            <a:chExt cx="2838257" cy="1501922"/>
          </a:xfrm>
        </p:grpSpPr>
        <p:sp>
          <p:nvSpPr>
            <p:cNvPr id="27" name="Rectangle 26"/>
            <p:cNvSpPr/>
            <p:nvPr/>
          </p:nvSpPr>
          <p:spPr>
            <a:xfrm>
              <a:off x="4873626" y="4923972"/>
              <a:ext cx="2822574" cy="149860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878196" y="4920650"/>
              <a:ext cx="2822574" cy="439948"/>
            </a:xfrm>
            <a:prstGeom prst="rect">
              <a:avLst/>
            </a:prstGeom>
            <a:solidFill>
              <a:schemeClr val="accent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4862513" y="5384347"/>
              <a:ext cx="2822574" cy="0"/>
            </a:xfrm>
            <a:prstGeom prst="line">
              <a:avLst/>
            </a:prstGeom>
            <a:ln w="12700"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187444" y="151983"/>
            <a:ext cx="94518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3200" dirty="0">
                <a:solidFill>
                  <a:srgbClr val="0070C0"/>
                </a:solidFill>
                <a:latin typeface=".VnVogue" panose="020B7200000000000000" pitchFamily="34" charset="0"/>
              </a:rPr>
              <a:t>CÁC LỚP HỌC NGẮN HẠN CỦA KHOA KẾ TOÁN</a:t>
            </a:r>
          </a:p>
        </p:txBody>
      </p:sp>
      <p:sp>
        <p:nvSpPr>
          <p:cNvPr id="9" name="Freeform 8"/>
          <p:cNvSpPr/>
          <p:nvPr/>
        </p:nvSpPr>
        <p:spPr>
          <a:xfrm>
            <a:off x="243705" y="1838616"/>
            <a:ext cx="652876" cy="504825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00B0F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7978825" y="1854118"/>
            <a:ext cx="661988" cy="504825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244525" y="3570491"/>
            <a:ext cx="660400" cy="504825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7030A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7980581" y="3572936"/>
            <a:ext cx="661988" cy="504825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36181" y="5360770"/>
            <a:ext cx="660400" cy="504825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92D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7978825" y="5306598"/>
            <a:ext cx="661988" cy="504825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02681" y="1763641"/>
            <a:ext cx="3330519" cy="7848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phí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1.600.000đ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khóa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60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giờ</a:t>
            </a:r>
            <a:endParaRPr lang="en-US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tượng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tốt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THPT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87369" y="3392920"/>
            <a:ext cx="3301553" cy="147732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phí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900.000đ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khóa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30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giờ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SV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cuối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HV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tốt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ĐH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81929" y="5167107"/>
            <a:ext cx="3222864" cy="124649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phí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900.000đ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khóa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30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giờ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SV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cuối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HV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tốt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ĐH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96704" y="1653656"/>
            <a:ext cx="3152014" cy="124649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phí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900.000đ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khóa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30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giờ</a:t>
            </a:r>
            <a:endParaRPr lang="en-US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tượng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SV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cuối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HV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tốt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ĐH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769928" y="3385226"/>
            <a:ext cx="3161572" cy="149271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phí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900.000đ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khóa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30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giờ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SV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cuối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HV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tốt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ĐH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785708" y="5128185"/>
            <a:ext cx="3101808" cy="149271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phí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1.350.000đ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khóa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45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giờ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SV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cuối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HV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tốt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ĐH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245764" y="1179825"/>
            <a:ext cx="21722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0" hangingPunct="0"/>
            <a:r>
              <a:rPr lang="en-US" sz="1600" b="1" dirty="0"/>
              <a:t>KẾ TOÁN TỔNG HỢP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8453203" y="1199898"/>
            <a:ext cx="26984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0" hangingPunct="0"/>
            <a:r>
              <a:rPr lang="en-US" sz="1600" b="1" dirty="0"/>
              <a:t>KẾ TOÁN THUẾ THỰC HÀNH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8472203" y="2849565"/>
            <a:ext cx="28003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0" hangingPunct="0"/>
            <a:r>
              <a:rPr lang="en-US" sz="1600" b="1" dirty="0"/>
              <a:t>KẾ TOÁN THỰC TẾ TRÊN PHẦN MỀM KT MÁY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896581" y="4692958"/>
            <a:ext cx="288091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0" hangingPunct="0"/>
            <a:r>
              <a:rPr lang="en-US" sz="1600" b="1" dirty="0"/>
              <a:t>KIỂM TOÁN NỘI BỘ TRONG DN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896581" y="2838497"/>
            <a:ext cx="28706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0" hangingPunct="0"/>
            <a:r>
              <a:rPr lang="en-US" sz="1600" b="1" dirty="0"/>
              <a:t>ĐỌC, KIỂM TRA VÀ PHÂN TÍCH BÁO CÁO TÀI CHÍNH</a:t>
            </a:r>
          </a:p>
        </p:txBody>
      </p: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4300485" y="2115337"/>
            <a:ext cx="3648983" cy="3396001"/>
            <a:chOff x="1292225" y="3124200"/>
            <a:chExt cx="2822575" cy="1498600"/>
          </a:xfrm>
        </p:grpSpPr>
        <p:sp>
          <p:nvSpPr>
            <p:cNvPr id="46" name="Rectangle 45"/>
            <p:cNvSpPr/>
            <p:nvPr/>
          </p:nvSpPr>
          <p:spPr>
            <a:xfrm>
              <a:off x="1292225" y="3124200"/>
              <a:ext cx="2822575" cy="14986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292225" y="3124200"/>
              <a:ext cx="2822575" cy="444500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1292225" y="3568700"/>
              <a:ext cx="2822575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/>
          <p:cNvSpPr/>
          <p:nvPr/>
        </p:nvSpPr>
        <p:spPr>
          <a:xfrm>
            <a:off x="8414698" y="4729918"/>
            <a:ext cx="31791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600" b="1" dirty="0"/>
              <a:t>KẾ TOÁN VIÊN HÀNH CHÍNH SN</a:t>
            </a:r>
          </a:p>
        </p:txBody>
      </p:sp>
      <p:sp>
        <p:nvSpPr>
          <p:cNvPr id="52" name="Text Box 15"/>
          <p:cNvSpPr txBox="1">
            <a:spLocks noChangeArrowheads="1"/>
          </p:cNvSpPr>
          <p:nvPr/>
        </p:nvSpPr>
        <p:spPr bwMode="auto">
          <a:xfrm>
            <a:off x="4731249" y="2268466"/>
            <a:ext cx="24098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5F5F5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0" hangingPunct="0"/>
            <a:r>
              <a:rPr lang="en-US" sz="1600" b="1" dirty="0"/>
              <a:t>KẾ TOÁN THỰC TẾ TRÊN EXCEL </a:t>
            </a:r>
            <a:endParaRPr lang="en-US" sz="1600" b="1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5212132" y="3360891"/>
            <a:ext cx="27309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phí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900.000đ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30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giờ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tượng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: SV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năm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HV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tốt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ĐH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ngành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kinh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tế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4465373" y="3437329"/>
            <a:ext cx="660400" cy="504825"/>
          </a:xfrm>
          <a:custGeom>
            <a:avLst/>
            <a:gdLst>
              <a:gd name="connsiteX0" fmla="*/ 169069 w 397669"/>
              <a:gd name="connsiteY0" fmla="*/ 176212 h 280987"/>
              <a:gd name="connsiteX1" fmla="*/ 73819 w 397669"/>
              <a:gd name="connsiteY1" fmla="*/ 97631 h 280987"/>
              <a:gd name="connsiteX2" fmla="*/ 0 w 397669"/>
              <a:gd name="connsiteY2" fmla="*/ 169068 h 280987"/>
              <a:gd name="connsiteX3" fmla="*/ 126206 w 397669"/>
              <a:gd name="connsiteY3" fmla="*/ 280987 h 280987"/>
              <a:gd name="connsiteX4" fmla="*/ 219075 w 397669"/>
              <a:gd name="connsiteY4" fmla="*/ 273843 h 280987"/>
              <a:gd name="connsiteX5" fmla="*/ 397669 w 397669"/>
              <a:gd name="connsiteY5" fmla="*/ 35718 h 280987"/>
              <a:gd name="connsiteX6" fmla="*/ 376237 w 397669"/>
              <a:gd name="connsiteY6" fmla="*/ 0 h 280987"/>
              <a:gd name="connsiteX7" fmla="*/ 169069 w 397669"/>
              <a:gd name="connsiteY7" fmla="*/ 176212 h 280987"/>
              <a:gd name="connsiteX0" fmla="*/ 169069 w 397669"/>
              <a:gd name="connsiteY0" fmla="*/ 176212 h 289079"/>
              <a:gd name="connsiteX1" fmla="*/ 73819 w 397669"/>
              <a:gd name="connsiteY1" fmla="*/ 97631 h 289079"/>
              <a:gd name="connsiteX2" fmla="*/ 0 w 397669"/>
              <a:gd name="connsiteY2" fmla="*/ 169068 h 289079"/>
              <a:gd name="connsiteX3" fmla="*/ 126206 w 397669"/>
              <a:gd name="connsiteY3" fmla="*/ 280987 h 289079"/>
              <a:gd name="connsiteX4" fmla="*/ 219075 w 397669"/>
              <a:gd name="connsiteY4" fmla="*/ 273843 h 289079"/>
              <a:gd name="connsiteX5" fmla="*/ 397669 w 397669"/>
              <a:gd name="connsiteY5" fmla="*/ 35718 h 289079"/>
              <a:gd name="connsiteX6" fmla="*/ 376237 w 397669"/>
              <a:gd name="connsiteY6" fmla="*/ 0 h 289079"/>
              <a:gd name="connsiteX7" fmla="*/ 169069 w 397669"/>
              <a:gd name="connsiteY7" fmla="*/ 176212 h 289079"/>
              <a:gd name="connsiteX0" fmla="*/ 169069 w 397669"/>
              <a:gd name="connsiteY0" fmla="*/ 176212 h 297100"/>
              <a:gd name="connsiteX1" fmla="*/ 73819 w 397669"/>
              <a:gd name="connsiteY1" fmla="*/ 97631 h 297100"/>
              <a:gd name="connsiteX2" fmla="*/ 0 w 397669"/>
              <a:gd name="connsiteY2" fmla="*/ 169068 h 297100"/>
              <a:gd name="connsiteX3" fmla="*/ 126206 w 397669"/>
              <a:gd name="connsiteY3" fmla="*/ 280987 h 297100"/>
              <a:gd name="connsiteX4" fmla="*/ 219075 w 397669"/>
              <a:gd name="connsiteY4" fmla="*/ 273843 h 297100"/>
              <a:gd name="connsiteX5" fmla="*/ 397669 w 397669"/>
              <a:gd name="connsiteY5" fmla="*/ 35718 h 297100"/>
              <a:gd name="connsiteX6" fmla="*/ 376237 w 397669"/>
              <a:gd name="connsiteY6" fmla="*/ 0 h 297100"/>
              <a:gd name="connsiteX7" fmla="*/ 169069 w 397669"/>
              <a:gd name="connsiteY7" fmla="*/ 176212 h 297100"/>
              <a:gd name="connsiteX0" fmla="*/ 177436 w 406036"/>
              <a:gd name="connsiteY0" fmla="*/ 176212 h 297100"/>
              <a:gd name="connsiteX1" fmla="*/ 82186 w 406036"/>
              <a:gd name="connsiteY1" fmla="*/ 97631 h 297100"/>
              <a:gd name="connsiteX2" fmla="*/ 8367 w 406036"/>
              <a:gd name="connsiteY2" fmla="*/ 169068 h 297100"/>
              <a:gd name="connsiteX3" fmla="*/ 134573 w 406036"/>
              <a:gd name="connsiteY3" fmla="*/ 280987 h 297100"/>
              <a:gd name="connsiteX4" fmla="*/ 227442 w 406036"/>
              <a:gd name="connsiteY4" fmla="*/ 273843 h 297100"/>
              <a:gd name="connsiteX5" fmla="*/ 406036 w 406036"/>
              <a:gd name="connsiteY5" fmla="*/ 35718 h 297100"/>
              <a:gd name="connsiteX6" fmla="*/ 384604 w 406036"/>
              <a:gd name="connsiteY6" fmla="*/ 0 h 297100"/>
              <a:gd name="connsiteX7" fmla="*/ 177436 w 406036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08571"/>
              <a:gd name="connsiteY0" fmla="*/ 176212 h 297100"/>
              <a:gd name="connsiteX1" fmla="*/ 84721 w 408571"/>
              <a:gd name="connsiteY1" fmla="*/ 97631 h 297100"/>
              <a:gd name="connsiteX2" fmla="*/ 10902 w 408571"/>
              <a:gd name="connsiteY2" fmla="*/ 169068 h 297100"/>
              <a:gd name="connsiteX3" fmla="*/ 137108 w 408571"/>
              <a:gd name="connsiteY3" fmla="*/ 280987 h 297100"/>
              <a:gd name="connsiteX4" fmla="*/ 229977 w 408571"/>
              <a:gd name="connsiteY4" fmla="*/ 273843 h 297100"/>
              <a:gd name="connsiteX5" fmla="*/ 408571 w 408571"/>
              <a:gd name="connsiteY5" fmla="*/ 35718 h 297100"/>
              <a:gd name="connsiteX6" fmla="*/ 387139 w 408571"/>
              <a:gd name="connsiteY6" fmla="*/ 0 h 297100"/>
              <a:gd name="connsiteX7" fmla="*/ 179971 w 408571"/>
              <a:gd name="connsiteY7" fmla="*/ 176212 h 297100"/>
              <a:gd name="connsiteX0" fmla="*/ 179971 w 425397"/>
              <a:gd name="connsiteY0" fmla="*/ 176212 h 297100"/>
              <a:gd name="connsiteX1" fmla="*/ 84721 w 425397"/>
              <a:gd name="connsiteY1" fmla="*/ 97631 h 297100"/>
              <a:gd name="connsiteX2" fmla="*/ 10902 w 425397"/>
              <a:gd name="connsiteY2" fmla="*/ 169068 h 297100"/>
              <a:gd name="connsiteX3" fmla="*/ 137108 w 425397"/>
              <a:gd name="connsiteY3" fmla="*/ 280987 h 297100"/>
              <a:gd name="connsiteX4" fmla="*/ 229977 w 425397"/>
              <a:gd name="connsiteY4" fmla="*/ 273843 h 297100"/>
              <a:gd name="connsiteX5" fmla="*/ 408571 w 425397"/>
              <a:gd name="connsiteY5" fmla="*/ 35718 h 297100"/>
              <a:gd name="connsiteX6" fmla="*/ 387139 w 425397"/>
              <a:gd name="connsiteY6" fmla="*/ 0 h 297100"/>
              <a:gd name="connsiteX7" fmla="*/ 179971 w 425397"/>
              <a:gd name="connsiteY7" fmla="*/ 176212 h 297100"/>
              <a:gd name="connsiteX0" fmla="*/ 179971 w 445220"/>
              <a:gd name="connsiteY0" fmla="*/ 184370 h 305258"/>
              <a:gd name="connsiteX1" fmla="*/ 84721 w 445220"/>
              <a:gd name="connsiteY1" fmla="*/ 105789 h 305258"/>
              <a:gd name="connsiteX2" fmla="*/ 10902 w 445220"/>
              <a:gd name="connsiteY2" fmla="*/ 177226 h 305258"/>
              <a:gd name="connsiteX3" fmla="*/ 137108 w 445220"/>
              <a:gd name="connsiteY3" fmla="*/ 289145 h 305258"/>
              <a:gd name="connsiteX4" fmla="*/ 229977 w 445220"/>
              <a:gd name="connsiteY4" fmla="*/ 282001 h 305258"/>
              <a:gd name="connsiteX5" fmla="*/ 408571 w 445220"/>
              <a:gd name="connsiteY5" fmla="*/ 43876 h 305258"/>
              <a:gd name="connsiteX6" fmla="*/ 387139 w 445220"/>
              <a:gd name="connsiteY6" fmla="*/ 8158 h 305258"/>
              <a:gd name="connsiteX7" fmla="*/ 179971 w 445220"/>
              <a:gd name="connsiteY7" fmla="*/ 184370 h 30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220" h="305258">
                <a:moveTo>
                  <a:pt x="179971" y="184370"/>
                </a:moveTo>
                <a:lnTo>
                  <a:pt x="84721" y="105789"/>
                </a:lnTo>
                <a:cubicBezTo>
                  <a:pt x="31540" y="79595"/>
                  <a:pt x="-24023" y="115314"/>
                  <a:pt x="10902" y="177226"/>
                </a:cubicBezTo>
                <a:lnTo>
                  <a:pt x="137108" y="289145"/>
                </a:lnTo>
                <a:cubicBezTo>
                  <a:pt x="170445" y="310576"/>
                  <a:pt x="199021" y="312957"/>
                  <a:pt x="229977" y="282001"/>
                </a:cubicBezTo>
                <a:cubicBezTo>
                  <a:pt x="277602" y="197863"/>
                  <a:pt x="322846" y="108963"/>
                  <a:pt x="408571" y="43876"/>
                </a:cubicBezTo>
                <a:cubicBezTo>
                  <a:pt x="453815" y="17683"/>
                  <a:pt x="468102" y="-15654"/>
                  <a:pt x="387139" y="8158"/>
                </a:cubicBezTo>
                <a:cubicBezTo>
                  <a:pt x="287127" y="35939"/>
                  <a:pt x="234739" y="125633"/>
                  <a:pt x="179971" y="184370"/>
                </a:cubicBezTo>
                <a:close/>
              </a:path>
            </a:pathLst>
          </a:custGeom>
          <a:solidFill>
            <a:srgbClr val="FFC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6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686955" y="0"/>
            <a:ext cx="109617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charset="0"/>
                <a:ea typeface="Verdana" pitchFamily="34" charset="0"/>
              </a:rPr>
              <a:t>CÁC LỚP HỌC NGẮN HẠN CỦA KHOA QUẢN TRỊ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charset="0"/>
              <a:ea typeface="Verdana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805589" y="2985627"/>
            <a:ext cx="3586162" cy="1900598"/>
          </a:xfrm>
          <a:custGeom>
            <a:avLst/>
            <a:gdLst>
              <a:gd name="connsiteX0" fmla="*/ 123825 w 2679700"/>
              <a:gd name="connsiteY0" fmla="*/ 1006475 h 1006475"/>
              <a:gd name="connsiteX1" fmla="*/ 2200275 w 2679700"/>
              <a:gd name="connsiteY1" fmla="*/ 1006475 h 1006475"/>
              <a:gd name="connsiteX2" fmla="*/ 2679700 w 2679700"/>
              <a:gd name="connsiteY2" fmla="*/ 806450 h 1006475"/>
              <a:gd name="connsiteX3" fmla="*/ 2501900 w 2679700"/>
              <a:gd name="connsiteY3" fmla="*/ 396875 h 1006475"/>
              <a:gd name="connsiteX4" fmla="*/ 1666875 w 2679700"/>
              <a:gd name="connsiteY4" fmla="*/ 0 h 1006475"/>
              <a:gd name="connsiteX5" fmla="*/ 600075 w 2679700"/>
              <a:gd name="connsiteY5" fmla="*/ 25400 h 1006475"/>
              <a:gd name="connsiteX6" fmla="*/ 0 w 2679700"/>
              <a:gd name="connsiteY6" fmla="*/ 615950 h 1006475"/>
              <a:gd name="connsiteX7" fmla="*/ 123825 w 2679700"/>
              <a:gd name="connsiteY7" fmla="*/ 1006475 h 1006475"/>
              <a:gd name="connsiteX0" fmla="*/ 123825 w 2679700"/>
              <a:gd name="connsiteY0" fmla="*/ 1006475 h 1006475"/>
              <a:gd name="connsiteX1" fmla="*/ 2200275 w 2679700"/>
              <a:gd name="connsiteY1" fmla="*/ 1006475 h 1006475"/>
              <a:gd name="connsiteX2" fmla="*/ 2679700 w 2679700"/>
              <a:gd name="connsiteY2" fmla="*/ 806450 h 1006475"/>
              <a:gd name="connsiteX3" fmla="*/ 2501900 w 2679700"/>
              <a:gd name="connsiteY3" fmla="*/ 396875 h 1006475"/>
              <a:gd name="connsiteX4" fmla="*/ 1666875 w 2679700"/>
              <a:gd name="connsiteY4" fmla="*/ 0 h 1006475"/>
              <a:gd name="connsiteX5" fmla="*/ 600075 w 2679700"/>
              <a:gd name="connsiteY5" fmla="*/ 25400 h 1006475"/>
              <a:gd name="connsiteX6" fmla="*/ 0 w 2679700"/>
              <a:gd name="connsiteY6" fmla="*/ 615950 h 1006475"/>
              <a:gd name="connsiteX7" fmla="*/ 123825 w 2679700"/>
              <a:gd name="connsiteY7" fmla="*/ 1006475 h 1006475"/>
              <a:gd name="connsiteX0" fmla="*/ 123825 w 2679700"/>
              <a:gd name="connsiteY0" fmla="*/ 1006475 h 1006475"/>
              <a:gd name="connsiteX1" fmla="*/ 2200275 w 2679700"/>
              <a:gd name="connsiteY1" fmla="*/ 1006475 h 1006475"/>
              <a:gd name="connsiteX2" fmla="*/ 2679700 w 2679700"/>
              <a:gd name="connsiteY2" fmla="*/ 806450 h 1006475"/>
              <a:gd name="connsiteX3" fmla="*/ 2501900 w 2679700"/>
              <a:gd name="connsiteY3" fmla="*/ 396875 h 1006475"/>
              <a:gd name="connsiteX4" fmla="*/ 1666875 w 2679700"/>
              <a:gd name="connsiteY4" fmla="*/ 0 h 1006475"/>
              <a:gd name="connsiteX5" fmla="*/ 600075 w 2679700"/>
              <a:gd name="connsiteY5" fmla="*/ 25400 h 1006475"/>
              <a:gd name="connsiteX6" fmla="*/ 0 w 2679700"/>
              <a:gd name="connsiteY6" fmla="*/ 615950 h 1006475"/>
              <a:gd name="connsiteX7" fmla="*/ 123825 w 2679700"/>
              <a:gd name="connsiteY7" fmla="*/ 1006475 h 1006475"/>
              <a:gd name="connsiteX0" fmla="*/ 123825 w 2704185"/>
              <a:gd name="connsiteY0" fmla="*/ 1006475 h 1006475"/>
              <a:gd name="connsiteX1" fmla="*/ 2200275 w 2704185"/>
              <a:gd name="connsiteY1" fmla="*/ 1006475 h 1006475"/>
              <a:gd name="connsiteX2" fmla="*/ 2679700 w 2704185"/>
              <a:gd name="connsiteY2" fmla="*/ 806450 h 1006475"/>
              <a:gd name="connsiteX3" fmla="*/ 2501900 w 2704185"/>
              <a:gd name="connsiteY3" fmla="*/ 396875 h 1006475"/>
              <a:gd name="connsiteX4" fmla="*/ 1666875 w 2704185"/>
              <a:gd name="connsiteY4" fmla="*/ 0 h 1006475"/>
              <a:gd name="connsiteX5" fmla="*/ 600075 w 2704185"/>
              <a:gd name="connsiteY5" fmla="*/ 25400 h 1006475"/>
              <a:gd name="connsiteX6" fmla="*/ 0 w 2704185"/>
              <a:gd name="connsiteY6" fmla="*/ 615950 h 1006475"/>
              <a:gd name="connsiteX7" fmla="*/ 123825 w 2704185"/>
              <a:gd name="connsiteY7" fmla="*/ 1006475 h 1006475"/>
              <a:gd name="connsiteX0" fmla="*/ 123825 w 2710992"/>
              <a:gd name="connsiteY0" fmla="*/ 1006475 h 1006475"/>
              <a:gd name="connsiteX1" fmla="*/ 2200275 w 2710992"/>
              <a:gd name="connsiteY1" fmla="*/ 1006475 h 1006475"/>
              <a:gd name="connsiteX2" fmla="*/ 2679700 w 2710992"/>
              <a:gd name="connsiteY2" fmla="*/ 806450 h 1006475"/>
              <a:gd name="connsiteX3" fmla="*/ 2501900 w 2710992"/>
              <a:gd name="connsiteY3" fmla="*/ 396875 h 1006475"/>
              <a:gd name="connsiteX4" fmla="*/ 1666875 w 2710992"/>
              <a:gd name="connsiteY4" fmla="*/ 0 h 1006475"/>
              <a:gd name="connsiteX5" fmla="*/ 600075 w 2710992"/>
              <a:gd name="connsiteY5" fmla="*/ 25400 h 1006475"/>
              <a:gd name="connsiteX6" fmla="*/ 0 w 2710992"/>
              <a:gd name="connsiteY6" fmla="*/ 615950 h 1006475"/>
              <a:gd name="connsiteX7" fmla="*/ 123825 w 2710992"/>
              <a:gd name="connsiteY7" fmla="*/ 1006475 h 1006475"/>
              <a:gd name="connsiteX0" fmla="*/ 123825 w 2710992"/>
              <a:gd name="connsiteY0" fmla="*/ 1006475 h 1006475"/>
              <a:gd name="connsiteX1" fmla="*/ 2200275 w 2710992"/>
              <a:gd name="connsiteY1" fmla="*/ 1006475 h 1006475"/>
              <a:gd name="connsiteX2" fmla="*/ 2679700 w 2710992"/>
              <a:gd name="connsiteY2" fmla="*/ 806450 h 1006475"/>
              <a:gd name="connsiteX3" fmla="*/ 2501900 w 2710992"/>
              <a:gd name="connsiteY3" fmla="*/ 396875 h 1006475"/>
              <a:gd name="connsiteX4" fmla="*/ 1666875 w 2710992"/>
              <a:gd name="connsiteY4" fmla="*/ 0 h 1006475"/>
              <a:gd name="connsiteX5" fmla="*/ 600075 w 2710992"/>
              <a:gd name="connsiteY5" fmla="*/ 25400 h 1006475"/>
              <a:gd name="connsiteX6" fmla="*/ 0 w 2710992"/>
              <a:gd name="connsiteY6" fmla="*/ 615950 h 1006475"/>
              <a:gd name="connsiteX7" fmla="*/ 123825 w 2710992"/>
              <a:gd name="connsiteY7" fmla="*/ 1006475 h 1006475"/>
              <a:gd name="connsiteX0" fmla="*/ 123825 w 2710992"/>
              <a:gd name="connsiteY0" fmla="*/ 1101363 h 1101363"/>
              <a:gd name="connsiteX1" fmla="*/ 2200275 w 2710992"/>
              <a:gd name="connsiteY1" fmla="*/ 1101363 h 1101363"/>
              <a:gd name="connsiteX2" fmla="*/ 2679700 w 2710992"/>
              <a:gd name="connsiteY2" fmla="*/ 901338 h 1101363"/>
              <a:gd name="connsiteX3" fmla="*/ 2501900 w 2710992"/>
              <a:gd name="connsiteY3" fmla="*/ 491763 h 1101363"/>
              <a:gd name="connsiteX4" fmla="*/ 1666875 w 2710992"/>
              <a:gd name="connsiteY4" fmla="*/ 94888 h 1101363"/>
              <a:gd name="connsiteX5" fmla="*/ 600075 w 2710992"/>
              <a:gd name="connsiteY5" fmla="*/ 120288 h 1101363"/>
              <a:gd name="connsiteX6" fmla="*/ 0 w 2710992"/>
              <a:gd name="connsiteY6" fmla="*/ 710838 h 1101363"/>
              <a:gd name="connsiteX7" fmla="*/ 123825 w 2710992"/>
              <a:gd name="connsiteY7" fmla="*/ 1101363 h 1101363"/>
              <a:gd name="connsiteX0" fmla="*/ 123825 w 2710992"/>
              <a:gd name="connsiteY0" fmla="*/ 1173121 h 1173121"/>
              <a:gd name="connsiteX1" fmla="*/ 2200275 w 2710992"/>
              <a:gd name="connsiteY1" fmla="*/ 1173121 h 1173121"/>
              <a:gd name="connsiteX2" fmla="*/ 2679700 w 2710992"/>
              <a:gd name="connsiteY2" fmla="*/ 973096 h 1173121"/>
              <a:gd name="connsiteX3" fmla="*/ 2501900 w 2710992"/>
              <a:gd name="connsiteY3" fmla="*/ 563521 h 1173121"/>
              <a:gd name="connsiteX4" fmla="*/ 1666875 w 2710992"/>
              <a:gd name="connsiteY4" fmla="*/ 166646 h 1173121"/>
              <a:gd name="connsiteX5" fmla="*/ 600075 w 2710992"/>
              <a:gd name="connsiteY5" fmla="*/ 192046 h 1173121"/>
              <a:gd name="connsiteX6" fmla="*/ 0 w 2710992"/>
              <a:gd name="connsiteY6" fmla="*/ 782596 h 1173121"/>
              <a:gd name="connsiteX7" fmla="*/ 123825 w 2710992"/>
              <a:gd name="connsiteY7" fmla="*/ 1173121 h 1173121"/>
              <a:gd name="connsiteX0" fmla="*/ 123825 w 2710992"/>
              <a:gd name="connsiteY0" fmla="*/ 1285704 h 1285704"/>
              <a:gd name="connsiteX1" fmla="*/ 2200275 w 2710992"/>
              <a:gd name="connsiteY1" fmla="*/ 1285704 h 1285704"/>
              <a:gd name="connsiteX2" fmla="*/ 2679700 w 2710992"/>
              <a:gd name="connsiteY2" fmla="*/ 1085679 h 1285704"/>
              <a:gd name="connsiteX3" fmla="*/ 2501900 w 2710992"/>
              <a:gd name="connsiteY3" fmla="*/ 676104 h 1285704"/>
              <a:gd name="connsiteX4" fmla="*/ 1666875 w 2710992"/>
              <a:gd name="connsiteY4" fmla="*/ 279229 h 1285704"/>
              <a:gd name="connsiteX5" fmla="*/ 600075 w 2710992"/>
              <a:gd name="connsiteY5" fmla="*/ 304629 h 1285704"/>
              <a:gd name="connsiteX6" fmla="*/ 0 w 2710992"/>
              <a:gd name="connsiteY6" fmla="*/ 895179 h 1285704"/>
              <a:gd name="connsiteX7" fmla="*/ 123825 w 2710992"/>
              <a:gd name="connsiteY7" fmla="*/ 1285704 h 1285704"/>
              <a:gd name="connsiteX0" fmla="*/ 123825 w 2710992"/>
              <a:gd name="connsiteY0" fmla="*/ 1285704 h 1285704"/>
              <a:gd name="connsiteX1" fmla="*/ 2200275 w 2710992"/>
              <a:gd name="connsiteY1" fmla="*/ 1285704 h 1285704"/>
              <a:gd name="connsiteX2" fmla="*/ 2679700 w 2710992"/>
              <a:gd name="connsiteY2" fmla="*/ 1085679 h 1285704"/>
              <a:gd name="connsiteX3" fmla="*/ 2501900 w 2710992"/>
              <a:gd name="connsiteY3" fmla="*/ 676104 h 1285704"/>
              <a:gd name="connsiteX4" fmla="*/ 1666875 w 2710992"/>
              <a:gd name="connsiteY4" fmla="*/ 279229 h 1285704"/>
              <a:gd name="connsiteX5" fmla="*/ 600075 w 2710992"/>
              <a:gd name="connsiteY5" fmla="*/ 304629 h 1285704"/>
              <a:gd name="connsiteX6" fmla="*/ 0 w 2710992"/>
              <a:gd name="connsiteY6" fmla="*/ 895179 h 1285704"/>
              <a:gd name="connsiteX7" fmla="*/ 123825 w 2710992"/>
              <a:gd name="connsiteY7" fmla="*/ 1285704 h 1285704"/>
              <a:gd name="connsiteX0" fmla="*/ 216585 w 2803752"/>
              <a:gd name="connsiteY0" fmla="*/ 1285704 h 1285704"/>
              <a:gd name="connsiteX1" fmla="*/ 2293035 w 2803752"/>
              <a:gd name="connsiteY1" fmla="*/ 1285704 h 1285704"/>
              <a:gd name="connsiteX2" fmla="*/ 2772460 w 2803752"/>
              <a:gd name="connsiteY2" fmla="*/ 1085679 h 1285704"/>
              <a:gd name="connsiteX3" fmla="*/ 2594660 w 2803752"/>
              <a:gd name="connsiteY3" fmla="*/ 676104 h 1285704"/>
              <a:gd name="connsiteX4" fmla="*/ 1759635 w 2803752"/>
              <a:gd name="connsiteY4" fmla="*/ 279229 h 1285704"/>
              <a:gd name="connsiteX5" fmla="*/ 692835 w 2803752"/>
              <a:gd name="connsiteY5" fmla="*/ 304629 h 1285704"/>
              <a:gd name="connsiteX6" fmla="*/ 92760 w 2803752"/>
              <a:gd name="connsiteY6" fmla="*/ 895179 h 1285704"/>
              <a:gd name="connsiteX7" fmla="*/ 216585 w 2803752"/>
              <a:gd name="connsiteY7" fmla="*/ 1285704 h 1285704"/>
              <a:gd name="connsiteX0" fmla="*/ 319131 w 2906298"/>
              <a:gd name="connsiteY0" fmla="*/ 1285704 h 1285704"/>
              <a:gd name="connsiteX1" fmla="*/ 2395581 w 2906298"/>
              <a:gd name="connsiteY1" fmla="*/ 1285704 h 1285704"/>
              <a:gd name="connsiteX2" fmla="*/ 2875006 w 2906298"/>
              <a:gd name="connsiteY2" fmla="*/ 1085679 h 1285704"/>
              <a:gd name="connsiteX3" fmla="*/ 2697206 w 2906298"/>
              <a:gd name="connsiteY3" fmla="*/ 676104 h 1285704"/>
              <a:gd name="connsiteX4" fmla="*/ 1862181 w 2906298"/>
              <a:gd name="connsiteY4" fmla="*/ 279229 h 1285704"/>
              <a:gd name="connsiteX5" fmla="*/ 795381 w 2906298"/>
              <a:gd name="connsiteY5" fmla="*/ 304629 h 1285704"/>
              <a:gd name="connsiteX6" fmla="*/ 195306 w 2906298"/>
              <a:gd name="connsiteY6" fmla="*/ 895179 h 1285704"/>
              <a:gd name="connsiteX7" fmla="*/ 319131 w 2906298"/>
              <a:gd name="connsiteY7" fmla="*/ 1285704 h 1285704"/>
              <a:gd name="connsiteX0" fmla="*/ 420994 w 3008161"/>
              <a:gd name="connsiteY0" fmla="*/ 1285704 h 1285704"/>
              <a:gd name="connsiteX1" fmla="*/ 2497444 w 3008161"/>
              <a:gd name="connsiteY1" fmla="*/ 1285704 h 1285704"/>
              <a:gd name="connsiteX2" fmla="*/ 2976869 w 3008161"/>
              <a:gd name="connsiteY2" fmla="*/ 1085679 h 1285704"/>
              <a:gd name="connsiteX3" fmla="*/ 2799069 w 3008161"/>
              <a:gd name="connsiteY3" fmla="*/ 676104 h 1285704"/>
              <a:gd name="connsiteX4" fmla="*/ 1964044 w 3008161"/>
              <a:gd name="connsiteY4" fmla="*/ 279229 h 1285704"/>
              <a:gd name="connsiteX5" fmla="*/ 897244 w 3008161"/>
              <a:gd name="connsiteY5" fmla="*/ 304629 h 1285704"/>
              <a:gd name="connsiteX6" fmla="*/ 297169 w 3008161"/>
              <a:gd name="connsiteY6" fmla="*/ 895179 h 1285704"/>
              <a:gd name="connsiteX7" fmla="*/ 420994 w 3008161"/>
              <a:gd name="connsiteY7" fmla="*/ 1285704 h 128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161" h="1285704">
                <a:moveTo>
                  <a:pt x="420994" y="1285704"/>
                </a:moveTo>
                <a:lnTo>
                  <a:pt x="2497444" y="1285704"/>
                </a:lnTo>
                <a:cubicBezTo>
                  <a:pt x="2800127" y="1269829"/>
                  <a:pt x="2934536" y="1209504"/>
                  <a:pt x="2976869" y="1085679"/>
                </a:cubicBezTo>
                <a:cubicBezTo>
                  <a:pt x="3073177" y="872954"/>
                  <a:pt x="2928186" y="730079"/>
                  <a:pt x="2799069" y="676104"/>
                </a:cubicBezTo>
                <a:cubicBezTo>
                  <a:pt x="2787427" y="258062"/>
                  <a:pt x="2299536" y="49571"/>
                  <a:pt x="1964044" y="279229"/>
                </a:cubicBezTo>
                <a:cubicBezTo>
                  <a:pt x="1792594" y="-106004"/>
                  <a:pt x="1087744" y="-88013"/>
                  <a:pt x="897244" y="304629"/>
                </a:cubicBezTo>
                <a:cubicBezTo>
                  <a:pt x="468619" y="101429"/>
                  <a:pt x="1894" y="488779"/>
                  <a:pt x="297169" y="895179"/>
                </a:cubicBezTo>
                <a:cubicBezTo>
                  <a:pt x="-188606" y="965029"/>
                  <a:pt x="-29856" y="1266654"/>
                  <a:pt x="420994" y="12857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98719" y="2882536"/>
            <a:ext cx="3406775" cy="1910189"/>
          </a:xfrm>
          <a:custGeom>
            <a:avLst/>
            <a:gdLst>
              <a:gd name="connsiteX0" fmla="*/ 257175 w 2320925"/>
              <a:gd name="connsiteY0" fmla="*/ 1203325 h 1203325"/>
              <a:gd name="connsiteX1" fmla="*/ 2070100 w 2320925"/>
              <a:gd name="connsiteY1" fmla="*/ 1203325 h 1203325"/>
              <a:gd name="connsiteX2" fmla="*/ 2320925 w 2320925"/>
              <a:gd name="connsiteY2" fmla="*/ 508000 h 1203325"/>
              <a:gd name="connsiteX3" fmla="*/ 2089150 w 2320925"/>
              <a:gd name="connsiteY3" fmla="*/ 349250 h 1203325"/>
              <a:gd name="connsiteX4" fmla="*/ 1863725 w 2320925"/>
              <a:gd name="connsiteY4" fmla="*/ 123825 h 1203325"/>
              <a:gd name="connsiteX5" fmla="*/ 1435100 w 2320925"/>
              <a:gd name="connsiteY5" fmla="*/ 0 h 1203325"/>
              <a:gd name="connsiteX6" fmla="*/ 936625 w 2320925"/>
              <a:gd name="connsiteY6" fmla="*/ 31750 h 1203325"/>
              <a:gd name="connsiteX7" fmla="*/ 650875 w 2320925"/>
              <a:gd name="connsiteY7" fmla="*/ 177800 h 1203325"/>
              <a:gd name="connsiteX8" fmla="*/ 0 w 2320925"/>
              <a:gd name="connsiteY8" fmla="*/ 415925 h 1203325"/>
              <a:gd name="connsiteX9" fmla="*/ 82550 w 2320925"/>
              <a:gd name="connsiteY9" fmla="*/ 1111250 h 1203325"/>
              <a:gd name="connsiteX10" fmla="*/ 257175 w 2320925"/>
              <a:gd name="connsiteY10" fmla="*/ 1203325 h 1203325"/>
              <a:gd name="connsiteX0" fmla="*/ 366911 w 2430661"/>
              <a:gd name="connsiteY0" fmla="*/ 1203325 h 1203325"/>
              <a:gd name="connsiteX1" fmla="*/ 2179836 w 2430661"/>
              <a:gd name="connsiteY1" fmla="*/ 1203325 h 1203325"/>
              <a:gd name="connsiteX2" fmla="*/ 2430661 w 2430661"/>
              <a:gd name="connsiteY2" fmla="*/ 508000 h 1203325"/>
              <a:gd name="connsiteX3" fmla="*/ 2198886 w 2430661"/>
              <a:gd name="connsiteY3" fmla="*/ 349250 h 1203325"/>
              <a:gd name="connsiteX4" fmla="*/ 1973461 w 2430661"/>
              <a:gd name="connsiteY4" fmla="*/ 123825 h 1203325"/>
              <a:gd name="connsiteX5" fmla="*/ 1544836 w 2430661"/>
              <a:gd name="connsiteY5" fmla="*/ 0 h 1203325"/>
              <a:gd name="connsiteX6" fmla="*/ 1046361 w 2430661"/>
              <a:gd name="connsiteY6" fmla="*/ 31750 h 1203325"/>
              <a:gd name="connsiteX7" fmla="*/ 760611 w 2430661"/>
              <a:gd name="connsiteY7" fmla="*/ 177800 h 1203325"/>
              <a:gd name="connsiteX8" fmla="*/ 109736 w 2430661"/>
              <a:gd name="connsiteY8" fmla="*/ 415925 h 1203325"/>
              <a:gd name="connsiteX9" fmla="*/ 192286 w 2430661"/>
              <a:gd name="connsiteY9" fmla="*/ 1111250 h 1203325"/>
              <a:gd name="connsiteX10" fmla="*/ 366911 w 2430661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23825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10965 h 1210965"/>
              <a:gd name="connsiteX1" fmla="*/ 2236737 w 2487562"/>
              <a:gd name="connsiteY1" fmla="*/ 1210965 h 1210965"/>
              <a:gd name="connsiteX2" fmla="*/ 2487562 w 2487562"/>
              <a:gd name="connsiteY2" fmla="*/ 515640 h 1210965"/>
              <a:gd name="connsiteX3" fmla="*/ 2255787 w 2487562"/>
              <a:gd name="connsiteY3" fmla="*/ 356890 h 1210965"/>
              <a:gd name="connsiteX4" fmla="*/ 2030362 w 2487562"/>
              <a:gd name="connsiteY4" fmla="*/ 131465 h 1210965"/>
              <a:gd name="connsiteX5" fmla="*/ 1601737 w 2487562"/>
              <a:gd name="connsiteY5" fmla="*/ 7640 h 1210965"/>
              <a:gd name="connsiteX6" fmla="*/ 1103262 w 2487562"/>
              <a:gd name="connsiteY6" fmla="*/ 39390 h 1210965"/>
              <a:gd name="connsiteX7" fmla="*/ 817512 w 2487562"/>
              <a:gd name="connsiteY7" fmla="*/ 131465 h 1210965"/>
              <a:gd name="connsiteX8" fmla="*/ 166637 w 2487562"/>
              <a:gd name="connsiteY8" fmla="*/ 423565 h 1210965"/>
              <a:gd name="connsiteX9" fmla="*/ 249187 w 2487562"/>
              <a:gd name="connsiteY9" fmla="*/ 1118890 h 1210965"/>
              <a:gd name="connsiteX10" fmla="*/ 423812 w 2487562"/>
              <a:gd name="connsiteY10" fmla="*/ 1210965 h 1210965"/>
              <a:gd name="connsiteX0" fmla="*/ 423812 w 2487562"/>
              <a:gd name="connsiteY0" fmla="*/ 1224763 h 1224763"/>
              <a:gd name="connsiteX1" fmla="*/ 2236737 w 2487562"/>
              <a:gd name="connsiteY1" fmla="*/ 1224763 h 1224763"/>
              <a:gd name="connsiteX2" fmla="*/ 2487562 w 2487562"/>
              <a:gd name="connsiteY2" fmla="*/ 529438 h 1224763"/>
              <a:gd name="connsiteX3" fmla="*/ 2255787 w 2487562"/>
              <a:gd name="connsiteY3" fmla="*/ 370688 h 1224763"/>
              <a:gd name="connsiteX4" fmla="*/ 2030362 w 2487562"/>
              <a:gd name="connsiteY4" fmla="*/ 145263 h 1224763"/>
              <a:gd name="connsiteX5" fmla="*/ 1601737 w 2487562"/>
              <a:gd name="connsiteY5" fmla="*/ 21438 h 1224763"/>
              <a:gd name="connsiteX6" fmla="*/ 1112787 w 2487562"/>
              <a:gd name="connsiteY6" fmla="*/ 30963 h 1224763"/>
              <a:gd name="connsiteX7" fmla="*/ 817512 w 2487562"/>
              <a:gd name="connsiteY7" fmla="*/ 145263 h 1224763"/>
              <a:gd name="connsiteX8" fmla="*/ 166637 w 2487562"/>
              <a:gd name="connsiteY8" fmla="*/ 437363 h 1224763"/>
              <a:gd name="connsiteX9" fmla="*/ 249187 w 2487562"/>
              <a:gd name="connsiteY9" fmla="*/ 1132688 h 1224763"/>
              <a:gd name="connsiteX10" fmla="*/ 423812 w 2487562"/>
              <a:gd name="connsiteY10" fmla="*/ 1224763 h 1224763"/>
              <a:gd name="connsiteX0" fmla="*/ 423812 w 2487562"/>
              <a:gd name="connsiteY0" fmla="*/ 1276040 h 1276040"/>
              <a:gd name="connsiteX1" fmla="*/ 2236737 w 2487562"/>
              <a:gd name="connsiteY1" fmla="*/ 1276040 h 1276040"/>
              <a:gd name="connsiteX2" fmla="*/ 2487562 w 2487562"/>
              <a:gd name="connsiteY2" fmla="*/ 580715 h 1276040"/>
              <a:gd name="connsiteX3" fmla="*/ 2255787 w 2487562"/>
              <a:gd name="connsiteY3" fmla="*/ 421965 h 1276040"/>
              <a:gd name="connsiteX4" fmla="*/ 2030362 w 2487562"/>
              <a:gd name="connsiteY4" fmla="*/ 196540 h 1276040"/>
              <a:gd name="connsiteX5" fmla="*/ 1601737 w 2487562"/>
              <a:gd name="connsiteY5" fmla="*/ 72715 h 1276040"/>
              <a:gd name="connsiteX6" fmla="*/ 1112787 w 2487562"/>
              <a:gd name="connsiteY6" fmla="*/ 82240 h 1276040"/>
              <a:gd name="connsiteX7" fmla="*/ 817512 w 2487562"/>
              <a:gd name="connsiteY7" fmla="*/ 196540 h 1276040"/>
              <a:gd name="connsiteX8" fmla="*/ 166637 w 2487562"/>
              <a:gd name="connsiteY8" fmla="*/ 488640 h 1276040"/>
              <a:gd name="connsiteX9" fmla="*/ 249187 w 2487562"/>
              <a:gd name="connsiteY9" fmla="*/ 1183965 h 1276040"/>
              <a:gd name="connsiteX10" fmla="*/ 423812 w 2487562"/>
              <a:gd name="connsiteY10" fmla="*/ 1276040 h 1276040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8256"/>
              <a:gd name="connsiteY0" fmla="*/ 1359584 h 1359584"/>
              <a:gd name="connsiteX1" fmla="*/ 2236737 w 2488256"/>
              <a:gd name="connsiteY1" fmla="*/ 1359584 h 1359584"/>
              <a:gd name="connsiteX2" fmla="*/ 2487562 w 2488256"/>
              <a:gd name="connsiteY2" fmla="*/ 664259 h 1359584"/>
              <a:gd name="connsiteX3" fmla="*/ 2255787 w 2488256"/>
              <a:gd name="connsiteY3" fmla="*/ 505509 h 1359584"/>
              <a:gd name="connsiteX4" fmla="*/ 2030362 w 2488256"/>
              <a:gd name="connsiteY4" fmla="*/ 280084 h 1359584"/>
              <a:gd name="connsiteX5" fmla="*/ 1601737 w 2488256"/>
              <a:gd name="connsiteY5" fmla="*/ 156259 h 1359584"/>
              <a:gd name="connsiteX6" fmla="*/ 1112787 w 2488256"/>
              <a:gd name="connsiteY6" fmla="*/ 165784 h 1359584"/>
              <a:gd name="connsiteX7" fmla="*/ 817512 w 2488256"/>
              <a:gd name="connsiteY7" fmla="*/ 280084 h 1359584"/>
              <a:gd name="connsiteX8" fmla="*/ 166637 w 2488256"/>
              <a:gd name="connsiteY8" fmla="*/ 572184 h 1359584"/>
              <a:gd name="connsiteX9" fmla="*/ 249187 w 2488256"/>
              <a:gd name="connsiteY9" fmla="*/ 1267509 h 1359584"/>
              <a:gd name="connsiteX10" fmla="*/ 423812 w 2488256"/>
              <a:gd name="connsiteY10" fmla="*/ 1359584 h 1359584"/>
              <a:gd name="connsiteX0" fmla="*/ 423812 w 2613718"/>
              <a:gd name="connsiteY0" fmla="*/ 1359584 h 1359584"/>
              <a:gd name="connsiteX1" fmla="*/ 2236737 w 2613718"/>
              <a:gd name="connsiteY1" fmla="*/ 1359584 h 1359584"/>
              <a:gd name="connsiteX2" fmla="*/ 2487562 w 2613718"/>
              <a:gd name="connsiteY2" fmla="*/ 664259 h 1359584"/>
              <a:gd name="connsiteX3" fmla="*/ 2255787 w 2613718"/>
              <a:gd name="connsiteY3" fmla="*/ 505509 h 1359584"/>
              <a:gd name="connsiteX4" fmla="*/ 2030362 w 2613718"/>
              <a:gd name="connsiteY4" fmla="*/ 280084 h 1359584"/>
              <a:gd name="connsiteX5" fmla="*/ 1601737 w 2613718"/>
              <a:gd name="connsiteY5" fmla="*/ 156259 h 1359584"/>
              <a:gd name="connsiteX6" fmla="*/ 1112787 w 2613718"/>
              <a:gd name="connsiteY6" fmla="*/ 165784 h 1359584"/>
              <a:gd name="connsiteX7" fmla="*/ 817512 w 2613718"/>
              <a:gd name="connsiteY7" fmla="*/ 280084 h 1359584"/>
              <a:gd name="connsiteX8" fmla="*/ 166637 w 2613718"/>
              <a:gd name="connsiteY8" fmla="*/ 572184 h 1359584"/>
              <a:gd name="connsiteX9" fmla="*/ 249187 w 2613718"/>
              <a:gd name="connsiteY9" fmla="*/ 1267509 h 1359584"/>
              <a:gd name="connsiteX10" fmla="*/ 423812 w 2613718"/>
              <a:gd name="connsiteY10" fmla="*/ 1359584 h 1359584"/>
              <a:gd name="connsiteX0" fmla="*/ 423812 w 2679088"/>
              <a:gd name="connsiteY0" fmla="*/ 1359584 h 1359584"/>
              <a:gd name="connsiteX1" fmla="*/ 2236737 w 2679088"/>
              <a:gd name="connsiteY1" fmla="*/ 1359584 h 1359584"/>
              <a:gd name="connsiteX2" fmla="*/ 2487562 w 2679088"/>
              <a:gd name="connsiteY2" fmla="*/ 664259 h 1359584"/>
              <a:gd name="connsiteX3" fmla="*/ 2255787 w 2679088"/>
              <a:gd name="connsiteY3" fmla="*/ 505509 h 1359584"/>
              <a:gd name="connsiteX4" fmla="*/ 2030362 w 2679088"/>
              <a:gd name="connsiteY4" fmla="*/ 280084 h 1359584"/>
              <a:gd name="connsiteX5" fmla="*/ 1601737 w 2679088"/>
              <a:gd name="connsiteY5" fmla="*/ 156259 h 1359584"/>
              <a:gd name="connsiteX6" fmla="*/ 1112787 w 2679088"/>
              <a:gd name="connsiteY6" fmla="*/ 165784 h 1359584"/>
              <a:gd name="connsiteX7" fmla="*/ 817512 w 2679088"/>
              <a:gd name="connsiteY7" fmla="*/ 280084 h 1359584"/>
              <a:gd name="connsiteX8" fmla="*/ 166637 w 2679088"/>
              <a:gd name="connsiteY8" fmla="*/ 572184 h 1359584"/>
              <a:gd name="connsiteX9" fmla="*/ 249187 w 2679088"/>
              <a:gd name="connsiteY9" fmla="*/ 1267509 h 1359584"/>
              <a:gd name="connsiteX10" fmla="*/ 423812 w 2679088"/>
              <a:gd name="connsiteY10" fmla="*/ 1359584 h 135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9088" h="1359584">
                <a:moveTo>
                  <a:pt x="423812" y="1359584"/>
                </a:moveTo>
                <a:lnTo>
                  <a:pt x="2236737" y="1359584"/>
                </a:lnTo>
                <a:cubicBezTo>
                  <a:pt x="2656895" y="1356409"/>
                  <a:pt x="2851629" y="896034"/>
                  <a:pt x="2487562" y="664259"/>
                </a:cubicBezTo>
                <a:cubicBezTo>
                  <a:pt x="2492854" y="595467"/>
                  <a:pt x="2472745" y="428251"/>
                  <a:pt x="2255787" y="505509"/>
                </a:cubicBezTo>
                <a:cubicBezTo>
                  <a:pt x="2253670" y="392267"/>
                  <a:pt x="2242029" y="279026"/>
                  <a:pt x="2030362" y="280084"/>
                </a:cubicBezTo>
                <a:cubicBezTo>
                  <a:pt x="2004962" y="137209"/>
                  <a:pt x="1795412" y="-21541"/>
                  <a:pt x="1601737" y="156259"/>
                </a:cubicBezTo>
                <a:cubicBezTo>
                  <a:pt x="1470504" y="-88216"/>
                  <a:pt x="1209095" y="-15191"/>
                  <a:pt x="1112787" y="165784"/>
                </a:cubicBezTo>
                <a:cubicBezTo>
                  <a:pt x="1008012" y="122392"/>
                  <a:pt x="865137" y="98051"/>
                  <a:pt x="817512" y="280084"/>
                </a:cubicBezTo>
                <a:cubicBezTo>
                  <a:pt x="568804" y="70534"/>
                  <a:pt x="53395" y="245159"/>
                  <a:pt x="166637" y="572184"/>
                </a:cubicBezTo>
                <a:cubicBezTo>
                  <a:pt x="-110646" y="775384"/>
                  <a:pt x="-13280" y="1102409"/>
                  <a:pt x="249187" y="1267509"/>
                </a:cubicBezTo>
                <a:cubicBezTo>
                  <a:pt x="288345" y="1352176"/>
                  <a:pt x="346554" y="1357467"/>
                  <a:pt x="423812" y="1359584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428615" y="4584486"/>
            <a:ext cx="3275810" cy="1662824"/>
          </a:xfrm>
          <a:custGeom>
            <a:avLst/>
            <a:gdLst>
              <a:gd name="connsiteX0" fmla="*/ 171450 w 2209800"/>
              <a:gd name="connsiteY0" fmla="*/ 1162050 h 1162050"/>
              <a:gd name="connsiteX1" fmla="*/ 2076450 w 2209800"/>
              <a:gd name="connsiteY1" fmla="*/ 1162050 h 1162050"/>
              <a:gd name="connsiteX2" fmla="*/ 2209800 w 2209800"/>
              <a:gd name="connsiteY2" fmla="*/ 476250 h 1162050"/>
              <a:gd name="connsiteX3" fmla="*/ 1701800 w 2209800"/>
              <a:gd name="connsiteY3" fmla="*/ 0 h 1162050"/>
              <a:gd name="connsiteX4" fmla="*/ 1235075 w 2209800"/>
              <a:gd name="connsiteY4" fmla="*/ 63500 h 1162050"/>
              <a:gd name="connsiteX5" fmla="*/ 720725 w 2209800"/>
              <a:gd name="connsiteY5" fmla="*/ 79375 h 1162050"/>
              <a:gd name="connsiteX6" fmla="*/ 177800 w 2209800"/>
              <a:gd name="connsiteY6" fmla="*/ 320675 h 1162050"/>
              <a:gd name="connsiteX7" fmla="*/ 6350 w 2209800"/>
              <a:gd name="connsiteY7" fmla="*/ 552450 h 1162050"/>
              <a:gd name="connsiteX8" fmla="*/ 0 w 2209800"/>
              <a:gd name="connsiteY8" fmla="*/ 790575 h 1162050"/>
              <a:gd name="connsiteX9" fmla="*/ 171450 w 2209800"/>
              <a:gd name="connsiteY9" fmla="*/ 1162050 h 1162050"/>
              <a:gd name="connsiteX0" fmla="*/ 171450 w 2273864"/>
              <a:gd name="connsiteY0" fmla="*/ 1162050 h 1162050"/>
              <a:gd name="connsiteX1" fmla="*/ 2076450 w 2273864"/>
              <a:gd name="connsiteY1" fmla="*/ 1162050 h 1162050"/>
              <a:gd name="connsiteX2" fmla="*/ 2209800 w 2273864"/>
              <a:gd name="connsiteY2" fmla="*/ 476250 h 1162050"/>
              <a:gd name="connsiteX3" fmla="*/ 1701800 w 2273864"/>
              <a:gd name="connsiteY3" fmla="*/ 0 h 1162050"/>
              <a:gd name="connsiteX4" fmla="*/ 1235075 w 2273864"/>
              <a:gd name="connsiteY4" fmla="*/ 63500 h 1162050"/>
              <a:gd name="connsiteX5" fmla="*/ 720725 w 2273864"/>
              <a:gd name="connsiteY5" fmla="*/ 79375 h 1162050"/>
              <a:gd name="connsiteX6" fmla="*/ 177800 w 2273864"/>
              <a:gd name="connsiteY6" fmla="*/ 320675 h 1162050"/>
              <a:gd name="connsiteX7" fmla="*/ 6350 w 2273864"/>
              <a:gd name="connsiteY7" fmla="*/ 552450 h 1162050"/>
              <a:gd name="connsiteX8" fmla="*/ 0 w 2273864"/>
              <a:gd name="connsiteY8" fmla="*/ 790575 h 1162050"/>
              <a:gd name="connsiteX9" fmla="*/ 171450 w 2273864"/>
              <a:gd name="connsiteY9" fmla="*/ 1162050 h 1162050"/>
              <a:gd name="connsiteX0" fmla="*/ 171450 w 2413593"/>
              <a:gd name="connsiteY0" fmla="*/ 1162050 h 1162050"/>
              <a:gd name="connsiteX1" fmla="*/ 2076450 w 2413593"/>
              <a:gd name="connsiteY1" fmla="*/ 1162050 h 1162050"/>
              <a:gd name="connsiteX2" fmla="*/ 2209800 w 2413593"/>
              <a:gd name="connsiteY2" fmla="*/ 476250 h 1162050"/>
              <a:gd name="connsiteX3" fmla="*/ 1701800 w 2413593"/>
              <a:gd name="connsiteY3" fmla="*/ 0 h 1162050"/>
              <a:gd name="connsiteX4" fmla="*/ 1235075 w 2413593"/>
              <a:gd name="connsiteY4" fmla="*/ 63500 h 1162050"/>
              <a:gd name="connsiteX5" fmla="*/ 720725 w 2413593"/>
              <a:gd name="connsiteY5" fmla="*/ 79375 h 1162050"/>
              <a:gd name="connsiteX6" fmla="*/ 177800 w 2413593"/>
              <a:gd name="connsiteY6" fmla="*/ 320675 h 1162050"/>
              <a:gd name="connsiteX7" fmla="*/ 6350 w 2413593"/>
              <a:gd name="connsiteY7" fmla="*/ 552450 h 1162050"/>
              <a:gd name="connsiteX8" fmla="*/ 0 w 2413593"/>
              <a:gd name="connsiteY8" fmla="*/ 790575 h 1162050"/>
              <a:gd name="connsiteX9" fmla="*/ 171450 w 2413593"/>
              <a:gd name="connsiteY9" fmla="*/ 1162050 h 1162050"/>
              <a:gd name="connsiteX0" fmla="*/ 171450 w 2413593"/>
              <a:gd name="connsiteY0" fmla="*/ 1162050 h 1162050"/>
              <a:gd name="connsiteX1" fmla="*/ 2076450 w 2413593"/>
              <a:gd name="connsiteY1" fmla="*/ 1162050 h 1162050"/>
              <a:gd name="connsiteX2" fmla="*/ 2209800 w 2413593"/>
              <a:gd name="connsiteY2" fmla="*/ 476250 h 1162050"/>
              <a:gd name="connsiteX3" fmla="*/ 1701800 w 2413593"/>
              <a:gd name="connsiteY3" fmla="*/ 0 h 1162050"/>
              <a:gd name="connsiteX4" fmla="*/ 1235075 w 2413593"/>
              <a:gd name="connsiteY4" fmla="*/ 63500 h 1162050"/>
              <a:gd name="connsiteX5" fmla="*/ 720725 w 2413593"/>
              <a:gd name="connsiteY5" fmla="*/ 79375 h 1162050"/>
              <a:gd name="connsiteX6" fmla="*/ 177800 w 2413593"/>
              <a:gd name="connsiteY6" fmla="*/ 320675 h 1162050"/>
              <a:gd name="connsiteX7" fmla="*/ 6350 w 2413593"/>
              <a:gd name="connsiteY7" fmla="*/ 552450 h 1162050"/>
              <a:gd name="connsiteX8" fmla="*/ 0 w 2413593"/>
              <a:gd name="connsiteY8" fmla="*/ 790575 h 1162050"/>
              <a:gd name="connsiteX9" fmla="*/ 171450 w 2413593"/>
              <a:gd name="connsiteY9" fmla="*/ 1162050 h 1162050"/>
              <a:gd name="connsiteX0" fmla="*/ 171450 w 2413593"/>
              <a:gd name="connsiteY0" fmla="*/ 1139825 h 1139825"/>
              <a:gd name="connsiteX1" fmla="*/ 2076450 w 2413593"/>
              <a:gd name="connsiteY1" fmla="*/ 1139825 h 1139825"/>
              <a:gd name="connsiteX2" fmla="*/ 2209800 w 2413593"/>
              <a:gd name="connsiteY2" fmla="*/ 454025 h 1139825"/>
              <a:gd name="connsiteX3" fmla="*/ 1704975 w 2413593"/>
              <a:gd name="connsiteY3" fmla="*/ 0 h 1139825"/>
              <a:gd name="connsiteX4" fmla="*/ 1235075 w 2413593"/>
              <a:gd name="connsiteY4" fmla="*/ 41275 h 1139825"/>
              <a:gd name="connsiteX5" fmla="*/ 720725 w 2413593"/>
              <a:gd name="connsiteY5" fmla="*/ 57150 h 1139825"/>
              <a:gd name="connsiteX6" fmla="*/ 177800 w 2413593"/>
              <a:gd name="connsiteY6" fmla="*/ 298450 h 1139825"/>
              <a:gd name="connsiteX7" fmla="*/ 6350 w 2413593"/>
              <a:gd name="connsiteY7" fmla="*/ 530225 h 1139825"/>
              <a:gd name="connsiteX8" fmla="*/ 0 w 2413593"/>
              <a:gd name="connsiteY8" fmla="*/ 768350 h 1139825"/>
              <a:gd name="connsiteX9" fmla="*/ 171450 w 2413593"/>
              <a:gd name="connsiteY9" fmla="*/ 1139825 h 1139825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222960 w 2465103"/>
              <a:gd name="connsiteY0" fmla="*/ 1319019 h 1319019"/>
              <a:gd name="connsiteX1" fmla="*/ 2127960 w 2465103"/>
              <a:gd name="connsiteY1" fmla="*/ 1319019 h 1319019"/>
              <a:gd name="connsiteX2" fmla="*/ 2261310 w 2465103"/>
              <a:gd name="connsiteY2" fmla="*/ 633219 h 1319019"/>
              <a:gd name="connsiteX3" fmla="*/ 1756485 w 2465103"/>
              <a:gd name="connsiteY3" fmla="*/ 179194 h 1319019"/>
              <a:gd name="connsiteX4" fmla="*/ 1286585 w 2465103"/>
              <a:gd name="connsiteY4" fmla="*/ 220469 h 1319019"/>
              <a:gd name="connsiteX5" fmla="*/ 772235 w 2465103"/>
              <a:gd name="connsiteY5" fmla="*/ 236344 h 1319019"/>
              <a:gd name="connsiteX6" fmla="*/ 229310 w 2465103"/>
              <a:gd name="connsiteY6" fmla="*/ 477644 h 1319019"/>
              <a:gd name="connsiteX7" fmla="*/ 57860 w 2465103"/>
              <a:gd name="connsiteY7" fmla="*/ 709419 h 1319019"/>
              <a:gd name="connsiteX8" fmla="*/ 51510 w 2465103"/>
              <a:gd name="connsiteY8" fmla="*/ 947544 h 1319019"/>
              <a:gd name="connsiteX9" fmla="*/ 222960 w 2465103"/>
              <a:gd name="connsiteY9" fmla="*/ 1319019 h 1319019"/>
              <a:gd name="connsiteX0" fmla="*/ 222960 w 2465103"/>
              <a:gd name="connsiteY0" fmla="*/ 1319019 h 1319019"/>
              <a:gd name="connsiteX1" fmla="*/ 2127960 w 2465103"/>
              <a:gd name="connsiteY1" fmla="*/ 1319019 h 1319019"/>
              <a:gd name="connsiteX2" fmla="*/ 2261310 w 2465103"/>
              <a:gd name="connsiteY2" fmla="*/ 633219 h 1319019"/>
              <a:gd name="connsiteX3" fmla="*/ 1756485 w 2465103"/>
              <a:gd name="connsiteY3" fmla="*/ 179194 h 1319019"/>
              <a:gd name="connsiteX4" fmla="*/ 1286585 w 2465103"/>
              <a:gd name="connsiteY4" fmla="*/ 220469 h 1319019"/>
              <a:gd name="connsiteX5" fmla="*/ 772235 w 2465103"/>
              <a:gd name="connsiteY5" fmla="*/ 236344 h 1319019"/>
              <a:gd name="connsiteX6" fmla="*/ 229310 w 2465103"/>
              <a:gd name="connsiteY6" fmla="*/ 477644 h 1319019"/>
              <a:gd name="connsiteX7" fmla="*/ 57860 w 2465103"/>
              <a:gd name="connsiteY7" fmla="*/ 709419 h 1319019"/>
              <a:gd name="connsiteX8" fmla="*/ 51510 w 2465103"/>
              <a:gd name="connsiteY8" fmla="*/ 947544 h 1319019"/>
              <a:gd name="connsiteX9" fmla="*/ 222960 w 2465103"/>
              <a:gd name="connsiteY9" fmla="*/ 1319019 h 1319019"/>
              <a:gd name="connsiteX0" fmla="*/ 226648 w 2468791"/>
              <a:gd name="connsiteY0" fmla="*/ 1319019 h 1319019"/>
              <a:gd name="connsiteX1" fmla="*/ 2131648 w 2468791"/>
              <a:gd name="connsiteY1" fmla="*/ 1319019 h 1319019"/>
              <a:gd name="connsiteX2" fmla="*/ 2264998 w 2468791"/>
              <a:gd name="connsiteY2" fmla="*/ 633219 h 1319019"/>
              <a:gd name="connsiteX3" fmla="*/ 1760173 w 2468791"/>
              <a:gd name="connsiteY3" fmla="*/ 179194 h 1319019"/>
              <a:gd name="connsiteX4" fmla="*/ 1290273 w 2468791"/>
              <a:gd name="connsiteY4" fmla="*/ 220469 h 1319019"/>
              <a:gd name="connsiteX5" fmla="*/ 775923 w 2468791"/>
              <a:gd name="connsiteY5" fmla="*/ 236344 h 1319019"/>
              <a:gd name="connsiteX6" fmla="*/ 232998 w 2468791"/>
              <a:gd name="connsiteY6" fmla="*/ 477644 h 1319019"/>
              <a:gd name="connsiteX7" fmla="*/ 61548 w 2468791"/>
              <a:gd name="connsiteY7" fmla="*/ 709419 h 1319019"/>
              <a:gd name="connsiteX8" fmla="*/ 55198 w 2468791"/>
              <a:gd name="connsiteY8" fmla="*/ 947544 h 1319019"/>
              <a:gd name="connsiteX9" fmla="*/ 226648 w 2468791"/>
              <a:gd name="connsiteY9" fmla="*/ 1319019 h 1319019"/>
              <a:gd name="connsiteX0" fmla="*/ 282836 w 2524979"/>
              <a:gd name="connsiteY0" fmla="*/ 1319019 h 1319019"/>
              <a:gd name="connsiteX1" fmla="*/ 2187836 w 2524979"/>
              <a:gd name="connsiteY1" fmla="*/ 1319019 h 1319019"/>
              <a:gd name="connsiteX2" fmla="*/ 2321186 w 2524979"/>
              <a:gd name="connsiteY2" fmla="*/ 633219 h 1319019"/>
              <a:gd name="connsiteX3" fmla="*/ 1816361 w 2524979"/>
              <a:gd name="connsiteY3" fmla="*/ 179194 h 1319019"/>
              <a:gd name="connsiteX4" fmla="*/ 1346461 w 2524979"/>
              <a:gd name="connsiteY4" fmla="*/ 220469 h 1319019"/>
              <a:gd name="connsiteX5" fmla="*/ 832111 w 2524979"/>
              <a:gd name="connsiteY5" fmla="*/ 236344 h 1319019"/>
              <a:gd name="connsiteX6" fmla="*/ 289186 w 2524979"/>
              <a:gd name="connsiteY6" fmla="*/ 477644 h 1319019"/>
              <a:gd name="connsiteX7" fmla="*/ 117736 w 2524979"/>
              <a:gd name="connsiteY7" fmla="*/ 709419 h 1319019"/>
              <a:gd name="connsiteX8" fmla="*/ 111386 w 2524979"/>
              <a:gd name="connsiteY8" fmla="*/ 947544 h 1319019"/>
              <a:gd name="connsiteX9" fmla="*/ 282836 w 2524979"/>
              <a:gd name="connsiteY9" fmla="*/ 1319019 h 1319019"/>
              <a:gd name="connsiteX0" fmla="*/ 336258 w 2578401"/>
              <a:gd name="connsiteY0" fmla="*/ 1319019 h 1319019"/>
              <a:gd name="connsiteX1" fmla="*/ 2241258 w 2578401"/>
              <a:gd name="connsiteY1" fmla="*/ 1319019 h 1319019"/>
              <a:gd name="connsiteX2" fmla="*/ 2374608 w 2578401"/>
              <a:gd name="connsiteY2" fmla="*/ 633219 h 1319019"/>
              <a:gd name="connsiteX3" fmla="*/ 1869783 w 2578401"/>
              <a:gd name="connsiteY3" fmla="*/ 179194 h 1319019"/>
              <a:gd name="connsiteX4" fmla="*/ 1399883 w 2578401"/>
              <a:gd name="connsiteY4" fmla="*/ 220469 h 1319019"/>
              <a:gd name="connsiteX5" fmla="*/ 885533 w 2578401"/>
              <a:gd name="connsiteY5" fmla="*/ 236344 h 1319019"/>
              <a:gd name="connsiteX6" fmla="*/ 342608 w 2578401"/>
              <a:gd name="connsiteY6" fmla="*/ 477644 h 1319019"/>
              <a:gd name="connsiteX7" fmla="*/ 171158 w 2578401"/>
              <a:gd name="connsiteY7" fmla="*/ 709419 h 1319019"/>
              <a:gd name="connsiteX8" fmla="*/ 164808 w 2578401"/>
              <a:gd name="connsiteY8" fmla="*/ 947544 h 1319019"/>
              <a:gd name="connsiteX9" fmla="*/ 336258 w 2578401"/>
              <a:gd name="connsiteY9" fmla="*/ 1319019 h 1319019"/>
              <a:gd name="connsiteX0" fmla="*/ 323711 w 2565854"/>
              <a:gd name="connsiteY0" fmla="*/ 1319019 h 1319019"/>
              <a:gd name="connsiteX1" fmla="*/ 2228711 w 2565854"/>
              <a:gd name="connsiteY1" fmla="*/ 1319019 h 1319019"/>
              <a:gd name="connsiteX2" fmla="*/ 2362061 w 2565854"/>
              <a:gd name="connsiteY2" fmla="*/ 633219 h 1319019"/>
              <a:gd name="connsiteX3" fmla="*/ 1857236 w 2565854"/>
              <a:gd name="connsiteY3" fmla="*/ 179194 h 1319019"/>
              <a:gd name="connsiteX4" fmla="*/ 1387336 w 2565854"/>
              <a:gd name="connsiteY4" fmla="*/ 220469 h 1319019"/>
              <a:gd name="connsiteX5" fmla="*/ 872986 w 2565854"/>
              <a:gd name="connsiteY5" fmla="*/ 236344 h 1319019"/>
              <a:gd name="connsiteX6" fmla="*/ 330061 w 2565854"/>
              <a:gd name="connsiteY6" fmla="*/ 477644 h 1319019"/>
              <a:gd name="connsiteX7" fmla="*/ 158611 w 2565854"/>
              <a:gd name="connsiteY7" fmla="*/ 709419 h 1319019"/>
              <a:gd name="connsiteX8" fmla="*/ 152261 w 2565854"/>
              <a:gd name="connsiteY8" fmla="*/ 947544 h 1319019"/>
              <a:gd name="connsiteX9" fmla="*/ 323711 w 2565854"/>
              <a:gd name="connsiteY9" fmla="*/ 1319019 h 131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5854" h="1319019">
                <a:moveTo>
                  <a:pt x="323711" y="1319019"/>
                </a:moveTo>
                <a:lnTo>
                  <a:pt x="2228711" y="1319019"/>
                </a:lnTo>
                <a:cubicBezTo>
                  <a:pt x="2606536" y="1287269"/>
                  <a:pt x="2689086" y="814194"/>
                  <a:pt x="2362061" y="633219"/>
                </a:cubicBezTo>
                <a:cubicBezTo>
                  <a:pt x="2659453" y="331594"/>
                  <a:pt x="2283744" y="-176406"/>
                  <a:pt x="1857236" y="179194"/>
                </a:cubicBezTo>
                <a:cubicBezTo>
                  <a:pt x="1719653" y="50077"/>
                  <a:pt x="1540794" y="32086"/>
                  <a:pt x="1387336" y="220469"/>
                </a:cubicBezTo>
                <a:cubicBezTo>
                  <a:pt x="1247636" y="-148889"/>
                  <a:pt x="936486" y="8802"/>
                  <a:pt x="872986" y="236344"/>
                </a:cubicBezTo>
                <a:cubicBezTo>
                  <a:pt x="609461" y="94527"/>
                  <a:pt x="301486" y="241636"/>
                  <a:pt x="330061" y="477644"/>
                </a:cubicBezTo>
                <a:cubicBezTo>
                  <a:pt x="104636" y="466002"/>
                  <a:pt x="41136" y="613111"/>
                  <a:pt x="158611" y="709419"/>
                </a:cubicBezTo>
                <a:cubicBezTo>
                  <a:pt x="70769" y="788794"/>
                  <a:pt x="84528" y="880869"/>
                  <a:pt x="152261" y="947544"/>
                </a:cubicBezTo>
                <a:cubicBezTo>
                  <a:pt x="-127139" y="1033269"/>
                  <a:pt x="6211" y="1299969"/>
                  <a:pt x="323711" y="1319019"/>
                </a:cubicBezTo>
                <a:close/>
              </a:path>
            </a:pathLst>
          </a:custGeom>
          <a:solidFill>
            <a:schemeClr val="tx2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228805" y="4327127"/>
            <a:ext cx="307571" cy="527014"/>
            <a:chOff x="2057400" y="2332412"/>
            <a:chExt cx="324766" cy="568896"/>
          </a:xfrm>
          <a:solidFill>
            <a:schemeClr val="accent3"/>
          </a:solidFill>
        </p:grpSpPr>
        <p:sp>
          <p:nvSpPr>
            <p:cNvPr id="21" name="Oval 20"/>
            <p:cNvSpPr/>
            <p:nvPr/>
          </p:nvSpPr>
          <p:spPr>
            <a:xfrm>
              <a:off x="2057400" y="2743200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215508" y="2562301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2224058" y="2332412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 rot="20897721">
            <a:off x="7630539" y="5724301"/>
            <a:ext cx="385196" cy="556532"/>
            <a:chOff x="2057400" y="2332412"/>
            <a:chExt cx="324766" cy="568896"/>
          </a:xfrm>
          <a:solidFill>
            <a:schemeClr val="tx2"/>
          </a:solidFill>
        </p:grpSpPr>
        <p:sp>
          <p:nvSpPr>
            <p:cNvPr id="18" name="Oval 17"/>
            <p:cNvSpPr/>
            <p:nvPr/>
          </p:nvSpPr>
          <p:spPr>
            <a:xfrm>
              <a:off x="2057400" y="2743200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215508" y="2562301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224058" y="2332412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 rot="1045120">
            <a:off x="3939399" y="4252349"/>
            <a:ext cx="390911" cy="554633"/>
            <a:chOff x="2057400" y="2332412"/>
            <a:chExt cx="324766" cy="568896"/>
          </a:xfrm>
          <a:solidFill>
            <a:schemeClr val="accent2"/>
          </a:solidFill>
        </p:grpSpPr>
        <p:sp>
          <p:nvSpPr>
            <p:cNvPr id="15" name="Oval 14"/>
            <p:cNvSpPr/>
            <p:nvPr/>
          </p:nvSpPr>
          <p:spPr>
            <a:xfrm>
              <a:off x="2057400" y="2743200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215508" y="2562301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2224058" y="2332412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279844" y="3484411"/>
            <a:ext cx="27764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Chuyên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viên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nghiên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cứu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dự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báo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thị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trường</a:t>
            </a:r>
            <a:endParaRPr lang="en-US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994603" y="3554988"/>
            <a:ext cx="2584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Chuyên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" charset="0"/>
              </a:rPr>
              <a:t>viên</a:t>
            </a:r>
            <a:r>
              <a:rPr lang="en-US" b="1" dirty="0" smtClean="0">
                <a:solidFill>
                  <a:srgbClr val="002060"/>
                </a:solidFill>
                <a:latin typeface="Arial" charset="0"/>
              </a:rPr>
              <a:t> Logistic</a:t>
            </a: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lang="en-US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636042" y="646331"/>
            <a:ext cx="3511215" cy="1831683"/>
          </a:xfrm>
          <a:custGeom>
            <a:avLst/>
            <a:gdLst>
              <a:gd name="connsiteX0" fmla="*/ 257175 w 2320925"/>
              <a:gd name="connsiteY0" fmla="*/ 1203325 h 1203325"/>
              <a:gd name="connsiteX1" fmla="*/ 2070100 w 2320925"/>
              <a:gd name="connsiteY1" fmla="*/ 1203325 h 1203325"/>
              <a:gd name="connsiteX2" fmla="*/ 2320925 w 2320925"/>
              <a:gd name="connsiteY2" fmla="*/ 508000 h 1203325"/>
              <a:gd name="connsiteX3" fmla="*/ 2089150 w 2320925"/>
              <a:gd name="connsiteY3" fmla="*/ 349250 h 1203325"/>
              <a:gd name="connsiteX4" fmla="*/ 1863725 w 2320925"/>
              <a:gd name="connsiteY4" fmla="*/ 123825 h 1203325"/>
              <a:gd name="connsiteX5" fmla="*/ 1435100 w 2320925"/>
              <a:gd name="connsiteY5" fmla="*/ 0 h 1203325"/>
              <a:gd name="connsiteX6" fmla="*/ 936625 w 2320925"/>
              <a:gd name="connsiteY6" fmla="*/ 31750 h 1203325"/>
              <a:gd name="connsiteX7" fmla="*/ 650875 w 2320925"/>
              <a:gd name="connsiteY7" fmla="*/ 177800 h 1203325"/>
              <a:gd name="connsiteX8" fmla="*/ 0 w 2320925"/>
              <a:gd name="connsiteY8" fmla="*/ 415925 h 1203325"/>
              <a:gd name="connsiteX9" fmla="*/ 82550 w 2320925"/>
              <a:gd name="connsiteY9" fmla="*/ 1111250 h 1203325"/>
              <a:gd name="connsiteX10" fmla="*/ 257175 w 2320925"/>
              <a:gd name="connsiteY10" fmla="*/ 1203325 h 1203325"/>
              <a:gd name="connsiteX0" fmla="*/ 366911 w 2430661"/>
              <a:gd name="connsiteY0" fmla="*/ 1203325 h 1203325"/>
              <a:gd name="connsiteX1" fmla="*/ 2179836 w 2430661"/>
              <a:gd name="connsiteY1" fmla="*/ 1203325 h 1203325"/>
              <a:gd name="connsiteX2" fmla="*/ 2430661 w 2430661"/>
              <a:gd name="connsiteY2" fmla="*/ 508000 h 1203325"/>
              <a:gd name="connsiteX3" fmla="*/ 2198886 w 2430661"/>
              <a:gd name="connsiteY3" fmla="*/ 349250 h 1203325"/>
              <a:gd name="connsiteX4" fmla="*/ 1973461 w 2430661"/>
              <a:gd name="connsiteY4" fmla="*/ 123825 h 1203325"/>
              <a:gd name="connsiteX5" fmla="*/ 1544836 w 2430661"/>
              <a:gd name="connsiteY5" fmla="*/ 0 h 1203325"/>
              <a:gd name="connsiteX6" fmla="*/ 1046361 w 2430661"/>
              <a:gd name="connsiteY6" fmla="*/ 31750 h 1203325"/>
              <a:gd name="connsiteX7" fmla="*/ 760611 w 2430661"/>
              <a:gd name="connsiteY7" fmla="*/ 177800 h 1203325"/>
              <a:gd name="connsiteX8" fmla="*/ 109736 w 2430661"/>
              <a:gd name="connsiteY8" fmla="*/ 415925 h 1203325"/>
              <a:gd name="connsiteX9" fmla="*/ 192286 w 2430661"/>
              <a:gd name="connsiteY9" fmla="*/ 1111250 h 1203325"/>
              <a:gd name="connsiteX10" fmla="*/ 366911 w 2430661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77800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03325 h 1203325"/>
              <a:gd name="connsiteX1" fmla="*/ 2236737 w 2487562"/>
              <a:gd name="connsiteY1" fmla="*/ 1203325 h 1203325"/>
              <a:gd name="connsiteX2" fmla="*/ 2487562 w 2487562"/>
              <a:gd name="connsiteY2" fmla="*/ 508000 h 1203325"/>
              <a:gd name="connsiteX3" fmla="*/ 2255787 w 2487562"/>
              <a:gd name="connsiteY3" fmla="*/ 349250 h 1203325"/>
              <a:gd name="connsiteX4" fmla="*/ 2030362 w 2487562"/>
              <a:gd name="connsiteY4" fmla="*/ 123825 h 1203325"/>
              <a:gd name="connsiteX5" fmla="*/ 1601737 w 2487562"/>
              <a:gd name="connsiteY5" fmla="*/ 0 h 1203325"/>
              <a:gd name="connsiteX6" fmla="*/ 1103262 w 2487562"/>
              <a:gd name="connsiteY6" fmla="*/ 31750 h 1203325"/>
              <a:gd name="connsiteX7" fmla="*/ 817512 w 2487562"/>
              <a:gd name="connsiteY7" fmla="*/ 123825 h 1203325"/>
              <a:gd name="connsiteX8" fmla="*/ 166637 w 2487562"/>
              <a:gd name="connsiteY8" fmla="*/ 415925 h 1203325"/>
              <a:gd name="connsiteX9" fmla="*/ 249187 w 2487562"/>
              <a:gd name="connsiteY9" fmla="*/ 1111250 h 1203325"/>
              <a:gd name="connsiteX10" fmla="*/ 423812 w 2487562"/>
              <a:gd name="connsiteY10" fmla="*/ 1203325 h 1203325"/>
              <a:gd name="connsiteX0" fmla="*/ 423812 w 2487562"/>
              <a:gd name="connsiteY0" fmla="*/ 1210965 h 1210965"/>
              <a:gd name="connsiteX1" fmla="*/ 2236737 w 2487562"/>
              <a:gd name="connsiteY1" fmla="*/ 1210965 h 1210965"/>
              <a:gd name="connsiteX2" fmla="*/ 2487562 w 2487562"/>
              <a:gd name="connsiteY2" fmla="*/ 515640 h 1210965"/>
              <a:gd name="connsiteX3" fmla="*/ 2255787 w 2487562"/>
              <a:gd name="connsiteY3" fmla="*/ 356890 h 1210965"/>
              <a:gd name="connsiteX4" fmla="*/ 2030362 w 2487562"/>
              <a:gd name="connsiteY4" fmla="*/ 131465 h 1210965"/>
              <a:gd name="connsiteX5" fmla="*/ 1601737 w 2487562"/>
              <a:gd name="connsiteY5" fmla="*/ 7640 h 1210965"/>
              <a:gd name="connsiteX6" fmla="*/ 1103262 w 2487562"/>
              <a:gd name="connsiteY6" fmla="*/ 39390 h 1210965"/>
              <a:gd name="connsiteX7" fmla="*/ 817512 w 2487562"/>
              <a:gd name="connsiteY7" fmla="*/ 131465 h 1210965"/>
              <a:gd name="connsiteX8" fmla="*/ 166637 w 2487562"/>
              <a:gd name="connsiteY8" fmla="*/ 423565 h 1210965"/>
              <a:gd name="connsiteX9" fmla="*/ 249187 w 2487562"/>
              <a:gd name="connsiteY9" fmla="*/ 1118890 h 1210965"/>
              <a:gd name="connsiteX10" fmla="*/ 423812 w 2487562"/>
              <a:gd name="connsiteY10" fmla="*/ 1210965 h 1210965"/>
              <a:gd name="connsiteX0" fmla="*/ 423812 w 2487562"/>
              <a:gd name="connsiteY0" fmla="*/ 1224763 h 1224763"/>
              <a:gd name="connsiteX1" fmla="*/ 2236737 w 2487562"/>
              <a:gd name="connsiteY1" fmla="*/ 1224763 h 1224763"/>
              <a:gd name="connsiteX2" fmla="*/ 2487562 w 2487562"/>
              <a:gd name="connsiteY2" fmla="*/ 529438 h 1224763"/>
              <a:gd name="connsiteX3" fmla="*/ 2255787 w 2487562"/>
              <a:gd name="connsiteY3" fmla="*/ 370688 h 1224763"/>
              <a:gd name="connsiteX4" fmla="*/ 2030362 w 2487562"/>
              <a:gd name="connsiteY4" fmla="*/ 145263 h 1224763"/>
              <a:gd name="connsiteX5" fmla="*/ 1601737 w 2487562"/>
              <a:gd name="connsiteY5" fmla="*/ 21438 h 1224763"/>
              <a:gd name="connsiteX6" fmla="*/ 1112787 w 2487562"/>
              <a:gd name="connsiteY6" fmla="*/ 30963 h 1224763"/>
              <a:gd name="connsiteX7" fmla="*/ 817512 w 2487562"/>
              <a:gd name="connsiteY7" fmla="*/ 145263 h 1224763"/>
              <a:gd name="connsiteX8" fmla="*/ 166637 w 2487562"/>
              <a:gd name="connsiteY8" fmla="*/ 437363 h 1224763"/>
              <a:gd name="connsiteX9" fmla="*/ 249187 w 2487562"/>
              <a:gd name="connsiteY9" fmla="*/ 1132688 h 1224763"/>
              <a:gd name="connsiteX10" fmla="*/ 423812 w 2487562"/>
              <a:gd name="connsiteY10" fmla="*/ 1224763 h 1224763"/>
              <a:gd name="connsiteX0" fmla="*/ 423812 w 2487562"/>
              <a:gd name="connsiteY0" fmla="*/ 1276040 h 1276040"/>
              <a:gd name="connsiteX1" fmla="*/ 2236737 w 2487562"/>
              <a:gd name="connsiteY1" fmla="*/ 1276040 h 1276040"/>
              <a:gd name="connsiteX2" fmla="*/ 2487562 w 2487562"/>
              <a:gd name="connsiteY2" fmla="*/ 580715 h 1276040"/>
              <a:gd name="connsiteX3" fmla="*/ 2255787 w 2487562"/>
              <a:gd name="connsiteY3" fmla="*/ 421965 h 1276040"/>
              <a:gd name="connsiteX4" fmla="*/ 2030362 w 2487562"/>
              <a:gd name="connsiteY4" fmla="*/ 196540 h 1276040"/>
              <a:gd name="connsiteX5" fmla="*/ 1601737 w 2487562"/>
              <a:gd name="connsiteY5" fmla="*/ 72715 h 1276040"/>
              <a:gd name="connsiteX6" fmla="*/ 1112787 w 2487562"/>
              <a:gd name="connsiteY6" fmla="*/ 82240 h 1276040"/>
              <a:gd name="connsiteX7" fmla="*/ 817512 w 2487562"/>
              <a:gd name="connsiteY7" fmla="*/ 196540 h 1276040"/>
              <a:gd name="connsiteX8" fmla="*/ 166637 w 2487562"/>
              <a:gd name="connsiteY8" fmla="*/ 488640 h 1276040"/>
              <a:gd name="connsiteX9" fmla="*/ 249187 w 2487562"/>
              <a:gd name="connsiteY9" fmla="*/ 1183965 h 1276040"/>
              <a:gd name="connsiteX10" fmla="*/ 423812 w 2487562"/>
              <a:gd name="connsiteY10" fmla="*/ 1276040 h 1276040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7562"/>
              <a:gd name="connsiteY0" fmla="*/ 1359584 h 1359584"/>
              <a:gd name="connsiteX1" fmla="*/ 2236737 w 2487562"/>
              <a:gd name="connsiteY1" fmla="*/ 1359584 h 1359584"/>
              <a:gd name="connsiteX2" fmla="*/ 2487562 w 2487562"/>
              <a:gd name="connsiteY2" fmla="*/ 664259 h 1359584"/>
              <a:gd name="connsiteX3" fmla="*/ 2255787 w 2487562"/>
              <a:gd name="connsiteY3" fmla="*/ 505509 h 1359584"/>
              <a:gd name="connsiteX4" fmla="*/ 2030362 w 2487562"/>
              <a:gd name="connsiteY4" fmla="*/ 280084 h 1359584"/>
              <a:gd name="connsiteX5" fmla="*/ 1601737 w 2487562"/>
              <a:gd name="connsiteY5" fmla="*/ 156259 h 1359584"/>
              <a:gd name="connsiteX6" fmla="*/ 1112787 w 2487562"/>
              <a:gd name="connsiteY6" fmla="*/ 165784 h 1359584"/>
              <a:gd name="connsiteX7" fmla="*/ 817512 w 2487562"/>
              <a:gd name="connsiteY7" fmla="*/ 280084 h 1359584"/>
              <a:gd name="connsiteX8" fmla="*/ 166637 w 2487562"/>
              <a:gd name="connsiteY8" fmla="*/ 572184 h 1359584"/>
              <a:gd name="connsiteX9" fmla="*/ 249187 w 2487562"/>
              <a:gd name="connsiteY9" fmla="*/ 1267509 h 1359584"/>
              <a:gd name="connsiteX10" fmla="*/ 423812 w 2487562"/>
              <a:gd name="connsiteY10" fmla="*/ 1359584 h 1359584"/>
              <a:gd name="connsiteX0" fmla="*/ 423812 w 2488256"/>
              <a:gd name="connsiteY0" fmla="*/ 1359584 h 1359584"/>
              <a:gd name="connsiteX1" fmla="*/ 2236737 w 2488256"/>
              <a:gd name="connsiteY1" fmla="*/ 1359584 h 1359584"/>
              <a:gd name="connsiteX2" fmla="*/ 2487562 w 2488256"/>
              <a:gd name="connsiteY2" fmla="*/ 664259 h 1359584"/>
              <a:gd name="connsiteX3" fmla="*/ 2255787 w 2488256"/>
              <a:gd name="connsiteY3" fmla="*/ 505509 h 1359584"/>
              <a:gd name="connsiteX4" fmla="*/ 2030362 w 2488256"/>
              <a:gd name="connsiteY4" fmla="*/ 280084 h 1359584"/>
              <a:gd name="connsiteX5" fmla="*/ 1601737 w 2488256"/>
              <a:gd name="connsiteY5" fmla="*/ 156259 h 1359584"/>
              <a:gd name="connsiteX6" fmla="*/ 1112787 w 2488256"/>
              <a:gd name="connsiteY6" fmla="*/ 165784 h 1359584"/>
              <a:gd name="connsiteX7" fmla="*/ 817512 w 2488256"/>
              <a:gd name="connsiteY7" fmla="*/ 280084 h 1359584"/>
              <a:gd name="connsiteX8" fmla="*/ 166637 w 2488256"/>
              <a:gd name="connsiteY8" fmla="*/ 572184 h 1359584"/>
              <a:gd name="connsiteX9" fmla="*/ 249187 w 2488256"/>
              <a:gd name="connsiteY9" fmla="*/ 1267509 h 1359584"/>
              <a:gd name="connsiteX10" fmla="*/ 423812 w 2488256"/>
              <a:gd name="connsiteY10" fmla="*/ 1359584 h 1359584"/>
              <a:gd name="connsiteX0" fmla="*/ 423812 w 2613718"/>
              <a:gd name="connsiteY0" fmla="*/ 1359584 h 1359584"/>
              <a:gd name="connsiteX1" fmla="*/ 2236737 w 2613718"/>
              <a:gd name="connsiteY1" fmla="*/ 1359584 h 1359584"/>
              <a:gd name="connsiteX2" fmla="*/ 2487562 w 2613718"/>
              <a:gd name="connsiteY2" fmla="*/ 664259 h 1359584"/>
              <a:gd name="connsiteX3" fmla="*/ 2255787 w 2613718"/>
              <a:gd name="connsiteY3" fmla="*/ 505509 h 1359584"/>
              <a:gd name="connsiteX4" fmla="*/ 2030362 w 2613718"/>
              <a:gd name="connsiteY4" fmla="*/ 280084 h 1359584"/>
              <a:gd name="connsiteX5" fmla="*/ 1601737 w 2613718"/>
              <a:gd name="connsiteY5" fmla="*/ 156259 h 1359584"/>
              <a:gd name="connsiteX6" fmla="*/ 1112787 w 2613718"/>
              <a:gd name="connsiteY6" fmla="*/ 165784 h 1359584"/>
              <a:gd name="connsiteX7" fmla="*/ 817512 w 2613718"/>
              <a:gd name="connsiteY7" fmla="*/ 280084 h 1359584"/>
              <a:gd name="connsiteX8" fmla="*/ 166637 w 2613718"/>
              <a:gd name="connsiteY8" fmla="*/ 572184 h 1359584"/>
              <a:gd name="connsiteX9" fmla="*/ 249187 w 2613718"/>
              <a:gd name="connsiteY9" fmla="*/ 1267509 h 1359584"/>
              <a:gd name="connsiteX10" fmla="*/ 423812 w 2613718"/>
              <a:gd name="connsiteY10" fmla="*/ 1359584 h 1359584"/>
              <a:gd name="connsiteX0" fmla="*/ 423812 w 2679088"/>
              <a:gd name="connsiteY0" fmla="*/ 1359584 h 1359584"/>
              <a:gd name="connsiteX1" fmla="*/ 2236737 w 2679088"/>
              <a:gd name="connsiteY1" fmla="*/ 1359584 h 1359584"/>
              <a:gd name="connsiteX2" fmla="*/ 2487562 w 2679088"/>
              <a:gd name="connsiteY2" fmla="*/ 664259 h 1359584"/>
              <a:gd name="connsiteX3" fmla="*/ 2255787 w 2679088"/>
              <a:gd name="connsiteY3" fmla="*/ 505509 h 1359584"/>
              <a:gd name="connsiteX4" fmla="*/ 2030362 w 2679088"/>
              <a:gd name="connsiteY4" fmla="*/ 280084 h 1359584"/>
              <a:gd name="connsiteX5" fmla="*/ 1601737 w 2679088"/>
              <a:gd name="connsiteY5" fmla="*/ 156259 h 1359584"/>
              <a:gd name="connsiteX6" fmla="*/ 1112787 w 2679088"/>
              <a:gd name="connsiteY6" fmla="*/ 165784 h 1359584"/>
              <a:gd name="connsiteX7" fmla="*/ 817512 w 2679088"/>
              <a:gd name="connsiteY7" fmla="*/ 280084 h 1359584"/>
              <a:gd name="connsiteX8" fmla="*/ 166637 w 2679088"/>
              <a:gd name="connsiteY8" fmla="*/ 572184 h 1359584"/>
              <a:gd name="connsiteX9" fmla="*/ 249187 w 2679088"/>
              <a:gd name="connsiteY9" fmla="*/ 1267509 h 1359584"/>
              <a:gd name="connsiteX10" fmla="*/ 423812 w 2679088"/>
              <a:gd name="connsiteY10" fmla="*/ 1359584 h 135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9088" h="1359584">
                <a:moveTo>
                  <a:pt x="423812" y="1359584"/>
                </a:moveTo>
                <a:lnTo>
                  <a:pt x="2236737" y="1359584"/>
                </a:lnTo>
                <a:cubicBezTo>
                  <a:pt x="2656895" y="1356409"/>
                  <a:pt x="2851629" y="896034"/>
                  <a:pt x="2487562" y="664259"/>
                </a:cubicBezTo>
                <a:cubicBezTo>
                  <a:pt x="2492854" y="595467"/>
                  <a:pt x="2472745" y="428251"/>
                  <a:pt x="2255787" y="505509"/>
                </a:cubicBezTo>
                <a:cubicBezTo>
                  <a:pt x="2253670" y="392267"/>
                  <a:pt x="2242029" y="279026"/>
                  <a:pt x="2030362" y="280084"/>
                </a:cubicBezTo>
                <a:cubicBezTo>
                  <a:pt x="2004962" y="137209"/>
                  <a:pt x="1795412" y="-21541"/>
                  <a:pt x="1601737" y="156259"/>
                </a:cubicBezTo>
                <a:cubicBezTo>
                  <a:pt x="1470504" y="-88216"/>
                  <a:pt x="1209095" y="-15191"/>
                  <a:pt x="1112787" y="165784"/>
                </a:cubicBezTo>
                <a:cubicBezTo>
                  <a:pt x="1008012" y="122392"/>
                  <a:pt x="865137" y="98051"/>
                  <a:pt x="817512" y="280084"/>
                </a:cubicBezTo>
                <a:cubicBezTo>
                  <a:pt x="568804" y="70534"/>
                  <a:pt x="53395" y="245159"/>
                  <a:pt x="166637" y="572184"/>
                </a:cubicBezTo>
                <a:cubicBezTo>
                  <a:pt x="-110646" y="775384"/>
                  <a:pt x="-13280" y="1102409"/>
                  <a:pt x="249187" y="1267509"/>
                </a:cubicBezTo>
                <a:cubicBezTo>
                  <a:pt x="288345" y="1352176"/>
                  <a:pt x="346554" y="1357467"/>
                  <a:pt x="423812" y="1359584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0002284" y="2064644"/>
            <a:ext cx="369802" cy="647785"/>
            <a:chOff x="2057400" y="2332412"/>
            <a:chExt cx="324766" cy="568896"/>
          </a:xfrm>
          <a:solidFill>
            <a:schemeClr val="accent2"/>
          </a:solidFill>
        </p:grpSpPr>
        <p:sp>
          <p:nvSpPr>
            <p:cNvPr id="29" name="Oval 28"/>
            <p:cNvSpPr/>
            <p:nvPr/>
          </p:nvSpPr>
          <p:spPr>
            <a:xfrm>
              <a:off x="2057400" y="2743200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215508" y="2562301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224058" y="2332412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967827" y="1183323"/>
            <a:ext cx="27002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b="1" dirty="0" err="1" smtClean="0">
                <a:latin typeface="Arial" charset="0"/>
              </a:rPr>
              <a:t>Chuyên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viên</a:t>
            </a:r>
            <a:r>
              <a:rPr lang="en-US" b="1" dirty="0" smtClean="0">
                <a:latin typeface="Arial" charset="0"/>
              </a:rPr>
              <a:t> Marketing</a:t>
            </a:r>
            <a:endParaRPr lang="en-US" b="1" dirty="0">
              <a:latin typeface="Arial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999518" y="709285"/>
            <a:ext cx="3282771" cy="1797159"/>
          </a:xfrm>
          <a:custGeom>
            <a:avLst/>
            <a:gdLst>
              <a:gd name="connsiteX0" fmla="*/ 171450 w 2209800"/>
              <a:gd name="connsiteY0" fmla="*/ 1162050 h 1162050"/>
              <a:gd name="connsiteX1" fmla="*/ 2076450 w 2209800"/>
              <a:gd name="connsiteY1" fmla="*/ 1162050 h 1162050"/>
              <a:gd name="connsiteX2" fmla="*/ 2209800 w 2209800"/>
              <a:gd name="connsiteY2" fmla="*/ 476250 h 1162050"/>
              <a:gd name="connsiteX3" fmla="*/ 1701800 w 2209800"/>
              <a:gd name="connsiteY3" fmla="*/ 0 h 1162050"/>
              <a:gd name="connsiteX4" fmla="*/ 1235075 w 2209800"/>
              <a:gd name="connsiteY4" fmla="*/ 63500 h 1162050"/>
              <a:gd name="connsiteX5" fmla="*/ 720725 w 2209800"/>
              <a:gd name="connsiteY5" fmla="*/ 79375 h 1162050"/>
              <a:gd name="connsiteX6" fmla="*/ 177800 w 2209800"/>
              <a:gd name="connsiteY6" fmla="*/ 320675 h 1162050"/>
              <a:gd name="connsiteX7" fmla="*/ 6350 w 2209800"/>
              <a:gd name="connsiteY7" fmla="*/ 552450 h 1162050"/>
              <a:gd name="connsiteX8" fmla="*/ 0 w 2209800"/>
              <a:gd name="connsiteY8" fmla="*/ 790575 h 1162050"/>
              <a:gd name="connsiteX9" fmla="*/ 171450 w 2209800"/>
              <a:gd name="connsiteY9" fmla="*/ 1162050 h 1162050"/>
              <a:gd name="connsiteX0" fmla="*/ 171450 w 2273864"/>
              <a:gd name="connsiteY0" fmla="*/ 1162050 h 1162050"/>
              <a:gd name="connsiteX1" fmla="*/ 2076450 w 2273864"/>
              <a:gd name="connsiteY1" fmla="*/ 1162050 h 1162050"/>
              <a:gd name="connsiteX2" fmla="*/ 2209800 w 2273864"/>
              <a:gd name="connsiteY2" fmla="*/ 476250 h 1162050"/>
              <a:gd name="connsiteX3" fmla="*/ 1701800 w 2273864"/>
              <a:gd name="connsiteY3" fmla="*/ 0 h 1162050"/>
              <a:gd name="connsiteX4" fmla="*/ 1235075 w 2273864"/>
              <a:gd name="connsiteY4" fmla="*/ 63500 h 1162050"/>
              <a:gd name="connsiteX5" fmla="*/ 720725 w 2273864"/>
              <a:gd name="connsiteY5" fmla="*/ 79375 h 1162050"/>
              <a:gd name="connsiteX6" fmla="*/ 177800 w 2273864"/>
              <a:gd name="connsiteY6" fmla="*/ 320675 h 1162050"/>
              <a:gd name="connsiteX7" fmla="*/ 6350 w 2273864"/>
              <a:gd name="connsiteY7" fmla="*/ 552450 h 1162050"/>
              <a:gd name="connsiteX8" fmla="*/ 0 w 2273864"/>
              <a:gd name="connsiteY8" fmla="*/ 790575 h 1162050"/>
              <a:gd name="connsiteX9" fmla="*/ 171450 w 2273864"/>
              <a:gd name="connsiteY9" fmla="*/ 1162050 h 1162050"/>
              <a:gd name="connsiteX0" fmla="*/ 171450 w 2413593"/>
              <a:gd name="connsiteY0" fmla="*/ 1162050 h 1162050"/>
              <a:gd name="connsiteX1" fmla="*/ 2076450 w 2413593"/>
              <a:gd name="connsiteY1" fmla="*/ 1162050 h 1162050"/>
              <a:gd name="connsiteX2" fmla="*/ 2209800 w 2413593"/>
              <a:gd name="connsiteY2" fmla="*/ 476250 h 1162050"/>
              <a:gd name="connsiteX3" fmla="*/ 1701800 w 2413593"/>
              <a:gd name="connsiteY3" fmla="*/ 0 h 1162050"/>
              <a:gd name="connsiteX4" fmla="*/ 1235075 w 2413593"/>
              <a:gd name="connsiteY4" fmla="*/ 63500 h 1162050"/>
              <a:gd name="connsiteX5" fmla="*/ 720725 w 2413593"/>
              <a:gd name="connsiteY5" fmla="*/ 79375 h 1162050"/>
              <a:gd name="connsiteX6" fmla="*/ 177800 w 2413593"/>
              <a:gd name="connsiteY6" fmla="*/ 320675 h 1162050"/>
              <a:gd name="connsiteX7" fmla="*/ 6350 w 2413593"/>
              <a:gd name="connsiteY7" fmla="*/ 552450 h 1162050"/>
              <a:gd name="connsiteX8" fmla="*/ 0 w 2413593"/>
              <a:gd name="connsiteY8" fmla="*/ 790575 h 1162050"/>
              <a:gd name="connsiteX9" fmla="*/ 171450 w 2413593"/>
              <a:gd name="connsiteY9" fmla="*/ 1162050 h 1162050"/>
              <a:gd name="connsiteX0" fmla="*/ 171450 w 2413593"/>
              <a:gd name="connsiteY0" fmla="*/ 1162050 h 1162050"/>
              <a:gd name="connsiteX1" fmla="*/ 2076450 w 2413593"/>
              <a:gd name="connsiteY1" fmla="*/ 1162050 h 1162050"/>
              <a:gd name="connsiteX2" fmla="*/ 2209800 w 2413593"/>
              <a:gd name="connsiteY2" fmla="*/ 476250 h 1162050"/>
              <a:gd name="connsiteX3" fmla="*/ 1701800 w 2413593"/>
              <a:gd name="connsiteY3" fmla="*/ 0 h 1162050"/>
              <a:gd name="connsiteX4" fmla="*/ 1235075 w 2413593"/>
              <a:gd name="connsiteY4" fmla="*/ 63500 h 1162050"/>
              <a:gd name="connsiteX5" fmla="*/ 720725 w 2413593"/>
              <a:gd name="connsiteY5" fmla="*/ 79375 h 1162050"/>
              <a:gd name="connsiteX6" fmla="*/ 177800 w 2413593"/>
              <a:gd name="connsiteY6" fmla="*/ 320675 h 1162050"/>
              <a:gd name="connsiteX7" fmla="*/ 6350 w 2413593"/>
              <a:gd name="connsiteY7" fmla="*/ 552450 h 1162050"/>
              <a:gd name="connsiteX8" fmla="*/ 0 w 2413593"/>
              <a:gd name="connsiteY8" fmla="*/ 790575 h 1162050"/>
              <a:gd name="connsiteX9" fmla="*/ 171450 w 2413593"/>
              <a:gd name="connsiteY9" fmla="*/ 1162050 h 1162050"/>
              <a:gd name="connsiteX0" fmla="*/ 171450 w 2413593"/>
              <a:gd name="connsiteY0" fmla="*/ 1139825 h 1139825"/>
              <a:gd name="connsiteX1" fmla="*/ 2076450 w 2413593"/>
              <a:gd name="connsiteY1" fmla="*/ 1139825 h 1139825"/>
              <a:gd name="connsiteX2" fmla="*/ 2209800 w 2413593"/>
              <a:gd name="connsiteY2" fmla="*/ 454025 h 1139825"/>
              <a:gd name="connsiteX3" fmla="*/ 1704975 w 2413593"/>
              <a:gd name="connsiteY3" fmla="*/ 0 h 1139825"/>
              <a:gd name="connsiteX4" fmla="*/ 1235075 w 2413593"/>
              <a:gd name="connsiteY4" fmla="*/ 41275 h 1139825"/>
              <a:gd name="connsiteX5" fmla="*/ 720725 w 2413593"/>
              <a:gd name="connsiteY5" fmla="*/ 57150 h 1139825"/>
              <a:gd name="connsiteX6" fmla="*/ 177800 w 2413593"/>
              <a:gd name="connsiteY6" fmla="*/ 298450 h 1139825"/>
              <a:gd name="connsiteX7" fmla="*/ 6350 w 2413593"/>
              <a:gd name="connsiteY7" fmla="*/ 530225 h 1139825"/>
              <a:gd name="connsiteX8" fmla="*/ 0 w 2413593"/>
              <a:gd name="connsiteY8" fmla="*/ 768350 h 1139825"/>
              <a:gd name="connsiteX9" fmla="*/ 171450 w 2413593"/>
              <a:gd name="connsiteY9" fmla="*/ 1139825 h 1139825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261427 h 1261427"/>
              <a:gd name="connsiteX1" fmla="*/ 2076450 w 2413593"/>
              <a:gd name="connsiteY1" fmla="*/ 1261427 h 1261427"/>
              <a:gd name="connsiteX2" fmla="*/ 2209800 w 2413593"/>
              <a:gd name="connsiteY2" fmla="*/ 575627 h 1261427"/>
              <a:gd name="connsiteX3" fmla="*/ 1704975 w 2413593"/>
              <a:gd name="connsiteY3" fmla="*/ 121602 h 1261427"/>
              <a:gd name="connsiteX4" fmla="*/ 1235075 w 2413593"/>
              <a:gd name="connsiteY4" fmla="*/ 162877 h 1261427"/>
              <a:gd name="connsiteX5" fmla="*/ 720725 w 2413593"/>
              <a:gd name="connsiteY5" fmla="*/ 178752 h 1261427"/>
              <a:gd name="connsiteX6" fmla="*/ 177800 w 2413593"/>
              <a:gd name="connsiteY6" fmla="*/ 420052 h 1261427"/>
              <a:gd name="connsiteX7" fmla="*/ 6350 w 2413593"/>
              <a:gd name="connsiteY7" fmla="*/ 651827 h 1261427"/>
              <a:gd name="connsiteX8" fmla="*/ 0 w 2413593"/>
              <a:gd name="connsiteY8" fmla="*/ 889952 h 1261427"/>
              <a:gd name="connsiteX9" fmla="*/ 171450 w 2413593"/>
              <a:gd name="connsiteY9" fmla="*/ 1261427 h 1261427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171450 w 2413593"/>
              <a:gd name="connsiteY0" fmla="*/ 1319019 h 1319019"/>
              <a:gd name="connsiteX1" fmla="*/ 2076450 w 2413593"/>
              <a:gd name="connsiteY1" fmla="*/ 1319019 h 1319019"/>
              <a:gd name="connsiteX2" fmla="*/ 2209800 w 2413593"/>
              <a:gd name="connsiteY2" fmla="*/ 633219 h 1319019"/>
              <a:gd name="connsiteX3" fmla="*/ 1704975 w 2413593"/>
              <a:gd name="connsiteY3" fmla="*/ 179194 h 1319019"/>
              <a:gd name="connsiteX4" fmla="*/ 1235075 w 2413593"/>
              <a:gd name="connsiteY4" fmla="*/ 220469 h 1319019"/>
              <a:gd name="connsiteX5" fmla="*/ 720725 w 2413593"/>
              <a:gd name="connsiteY5" fmla="*/ 236344 h 1319019"/>
              <a:gd name="connsiteX6" fmla="*/ 177800 w 2413593"/>
              <a:gd name="connsiteY6" fmla="*/ 477644 h 1319019"/>
              <a:gd name="connsiteX7" fmla="*/ 6350 w 2413593"/>
              <a:gd name="connsiteY7" fmla="*/ 709419 h 1319019"/>
              <a:gd name="connsiteX8" fmla="*/ 0 w 2413593"/>
              <a:gd name="connsiteY8" fmla="*/ 947544 h 1319019"/>
              <a:gd name="connsiteX9" fmla="*/ 171450 w 2413593"/>
              <a:gd name="connsiteY9" fmla="*/ 1319019 h 1319019"/>
              <a:gd name="connsiteX0" fmla="*/ 222960 w 2465103"/>
              <a:gd name="connsiteY0" fmla="*/ 1319019 h 1319019"/>
              <a:gd name="connsiteX1" fmla="*/ 2127960 w 2465103"/>
              <a:gd name="connsiteY1" fmla="*/ 1319019 h 1319019"/>
              <a:gd name="connsiteX2" fmla="*/ 2261310 w 2465103"/>
              <a:gd name="connsiteY2" fmla="*/ 633219 h 1319019"/>
              <a:gd name="connsiteX3" fmla="*/ 1756485 w 2465103"/>
              <a:gd name="connsiteY3" fmla="*/ 179194 h 1319019"/>
              <a:gd name="connsiteX4" fmla="*/ 1286585 w 2465103"/>
              <a:gd name="connsiteY4" fmla="*/ 220469 h 1319019"/>
              <a:gd name="connsiteX5" fmla="*/ 772235 w 2465103"/>
              <a:gd name="connsiteY5" fmla="*/ 236344 h 1319019"/>
              <a:gd name="connsiteX6" fmla="*/ 229310 w 2465103"/>
              <a:gd name="connsiteY6" fmla="*/ 477644 h 1319019"/>
              <a:gd name="connsiteX7" fmla="*/ 57860 w 2465103"/>
              <a:gd name="connsiteY7" fmla="*/ 709419 h 1319019"/>
              <a:gd name="connsiteX8" fmla="*/ 51510 w 2465103"/>
              <a:gd name="connsiteY8" fmla="*/ 947544 h 1319019"/>
              <a:gd name="connsiteX9" fmla="*/ 222960 w 2465103"/>
              <a:gd name="connsiteY9" fmla="*/ 1319019 h 1319019"/>
              <a:gd name="connsiteX0" fmla="*/ 222960 w 2465103"/>
              <a:gd name="connsiteY0" fmla="*/ 1319019 h 1319019"/>
              <a:gd name="connsiteX1" fmla="*/ 2127960 w 2465103"/>
              <a:gd name="connsiteY1" fmla="*/ 1319019 h 1319019"/>
              <a:gd name="connsiteX2" fmla="*/ 2261310 w 2465103"/>
              <a:gd name="connsiteY2" fmla="*/ 633219 h 1319019"/>
              <a:gd name="connsiteX3" fmla="*/ 1756485 w 2465103"/>
              <a:gd name="connsiteY3" fmla="*/ 179194 h 1319019"/>
              <a:gd name="connsiteX4" fmla="*/ 1286585 w 2465103"/>
              <a:gd name="connsiteY4" fmla="*/ 220469 h 1319019"/>
              <a:gd name="connsiteX5" fmla="*/ 772235 w 2465103"/>
              <a:gd name="connsiteY5" fmla="*/ 236344 h 1319019"/>
              <a:gd name="connsiteX6" fmla="*/ 229310 w 2465103"/>
              <a:gd name="connsiteY6" fmla="*/ 477644 h 1319019"/>
              <a:gd name="connsiteX7" fmla="*/ 57860 w 2465103"/>
              <a:gd name="connsiteY7" fmla="*/ 709419 h 1319019"/>
              <a:gd name="connsiteX8" fmla="*/ 51510 w 2465103"/>
              <a:gd name="connsiteY8" fmla="*/ 947544 h 1319019"/>
              <a:gd name="connsiteX9" fmla="*/ 222960 w 2465103"/>
              <a:gd name="connsiteY9" fmla="*/ 1319019 h 1319019"/>
              <a:gd name="connsiteX0" fmla="*/ 226648 w 2468791"/>
              <a:gd name="connsiteY0" fmla="*/ 1319019 h 1319019"/>
              <a:gd name="connsiteX1" fmla="*/ 2131648 w 2468791"/>
              <a:gd name="connsiteY1" fmla="*/ 1319019 h 1319019"/>
              <a:gd name="connsiteX2" fmla="*/ 2264998 w 2468791"/>
              <a:gd name="connsiteY2" fmla="*/ 633219 h 1319019"/>
              <a:gd name="connsiteX3" fmla="*/ 1760173 w 2468791"/>
              <a:gd name="connsiteY3" fmla="*/ 179194 h 1319019"/>
              <a:gd name="connsiteX4" fmla="*/ 1290273 w 2468791"/>
              <a:gd name="connsiteY4" fmla="*/ 220469 h 1319019"/>
              <a:gd name="connsiteX5" fmla="*/ 775923 w 2468791"/>
              <a:gd name="connsiteY5" fmla="*/ 236344 h 1319019"/>
              <a:gd name="connsiteX6" fmla="*/ 232998 w 2468791"/>
              <a:gd name="connsiteY6" fmla="*/ 477644 h 1319019"/>
              <a:gd name="connsiteX7" fmla="*/ 61548 w 2468791"/>
              <a:gd name="connsiteY7" fmla="*/ 709419 h 1319019"/>
              <a:gd name="connsiteX8" fmla="*/ 55198 w 2468791"/>
              <a:gd name="connsiteY8" fmla="*/ 947544 h 1319019"/>
              <a:gd name="connsiteX9" fmla="*/ 226648 w 2468791"/>
              <a:gd name="connsiteY9" fmla="*/ 1319019 h 1319019"/>
              <a:gd name="connsiteX0" fmla="*/ 282836 w 2524979"/>
              <a:gd name="connsiteY0" fmla="*/ 1319019 h 1319019"/>
              <a:gd name="connsiteX1" fmla="*/ 2187836 w 2524979"/>
              <a:gd name="connsiteY1" fmla="*/ 1319019 h 1319019"/>
              <a:gd name="connsiteX2" fmla="*/ 2321186 w 2524979"/>
              <a:gd name="connsiteY2" fmla="*/ 633219 h 1319019"/>
              <a:gd name="connsiteX3" fmla="*/ 1816361 w 2524979"/>
              <a:gd name="connsiteY3" fmla="*/ 179194 h 1319019"/>
              <a:gd name="connsiteX4" fmla="*/ 1346461 w 2524979"/>
              <a:gd name="connsiteY4" fmla="*/ 220469 h 1319019"/>
              <a:gd name="connsiteX5" fmla="*/ 832111 w 2524979"/>
              <a:gd name="connsiteY5" fmla="*/ 236344 h 1319019"/>
              <a:gd name="connsiteX6" fmla="*/ 289186 w 2524979"/>
              <a:gd name="connsiteY6" fmla="*/ 477644 h 1319019"/>
              <a:gd name="connsiteX7" fmla="*/ 117736 w 2524979"/>
              <a:gd name="connsiteY7" fmla="*/ 709419 h 1319019"/>
              <a:gd name="connsiteX8" fmla="*/ 111386 w 2524979"/>
              <a:gd name="connsiteY8" fmla="*/ 947544 h 1319019"/>
              <a:gd name="connsiteX9" fmla="*/ 282836 w 2524979"/>
              <a:gd name="connsiteY9" fmla="*/ 1319019 h 1319019"/>
              <a:gd name="connsiteX0" fmla="*/ 336258 w 2578401"/>
              <a:gd name="connsiteY0" fmla="*/ 1319019 h 1319019"/>
              <a:gd name="connsiteX1" fmla="*/ 2241258 w 2578401"/>
              <a:gd name="connsiteY1" fmla="*/ 1319019 h 1319019"/>
              <a:gd name="connsiteX2" fmla="*/ 2374608 w 2578401"/>
              <a:gd name="connsiteY2" fmla="*/ 633219 h 1319019"/>
              <a:gd name="connsiteX3" fmla="*/ 1869783 w 2578401"/>
              <a:gd name="connsiteY3" fmla="*/ 179194 h 1319019"/>
              <a:gd name="connsiteX4" fmla="*/ 1399883 w 2578401"/>
              <a:gd name="connsiteY4" fmla="*/ 220469 h 1319019"/>
              <a:gd name="connsiteX5" fmla="*/ 885533 w 2578401"/>
              <a:gd name="connsiteY5" fmla="*/ 236344 h 1319019"/>
              <a:gd name="connsiteX6" fmla="*/ 342608 w 2578401"/>
              <a:gd name="connsiteY6" fmla="*/ 477644 h 1319019"/>
              <a:gd name="connsiteX7" fmla="*/ 171158 w 2578401"/>
              <a:gd name="connsiteY7" fmla="*/ 709419 h 1319019"/>
              <a:gd name="connsiteX8" fmla="*/ 164808 w 2578401"/>
              <a:gd name="connsiteY8" fmla="*/ 947544 h 1319019"/>
              <a:gd name="connsiteX9" fmla="*/ 336258 w 2578401"/>
              <a:gd name="connsiteY9" fmla="*/ 1319019 h 1319019"/>
              <a:gd name="connsiteX0" fmla="*/ 323711 w 2565854"/>
              <a:gd name="connsiteY0" fmla="*/ 1319019 h 1319019"/>
              <a:gd name="connsiteX1" fmla="*/ 2228711 w 2565854"/>
              <a:gd name="connsiteY1" fmla="*/ 1319019 h 1319019"/>
              <a:gd name="connsiteX2" fmla="*/ 2362061 w 2565854"/>
              <a:gd name="connsiteY2" fmla="*/ 633219 h 1319019"/>
              <a:gd name="connsiteX3" fmla="*/ 1857236 w 2565854"/>
              <a:gd name="connsiteY3" fmla="*/ 179194 h 1319019"/>
              <a:gd name="connsiteX4" fmla="*/ 1387336 w 2565854"/>
              <a:gd name="connsiteY4" fmla="*/ 220469 h 1319019"/>
              <a:gd name="connsiteX5" fmla="*/ 872986 w 2565854"/>
              <a:gd name="connsiteY5" fmla="*/ 236344 h 1319019"/>
              <a:gd name="connsiteX6" fmla="*/ 330061 w 2565854"/>
              <a:gd name="connsiteY6" fmla="*/ 477644 h 1319019"/>
              <a:gd name="connsiteX7" fmla="*/ 158611 w 2565854"/>
              <a:gd name="connsiteY7" fmla="*/ 709419 h 1319019"/>
              <a:gd name="connsiteX8" fmla="*/ 152261 w 2565854"/>
              <a:gd name="connsiteY8" fmla="*/ 947544 h 1319019"/>
              <a:gd name="connsiteX9" fmla="*/ 323711 w 2565854"/>
              <a:gd name="connsiteY9" fmla="*/ 1319019 h 131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65854" h="1319019">
                <a:moveTo>
                  <a:pt x="323711" y="1319019"/>
                </a:moveTo>
                <a:lnTo>
                  <a:pt x="2228711" y="1319019"/>
                </a:lnTo>
                <a:cubicBezTo>
                  <a:pt x="2606536" y="1287269"/>
                  <a:pt x="2689086" y="814194"/>
                  <a:pt x="2362061" y="633219"/>
                </a:cubicBezTo>
                <a:cubicBezTo>
                  <a:pt x="2659453" y="331594"/>
                  <a:pt x="2283744" y="-176406"/>
                  <a:pt x="1857236" y="179194"/>
                </a:cubicBezTo>
                <a:cubicBezTo>
                  <a:pt x="1719653" y="50077"/>
                  <a:pt x="1540794" y="32086"/>
                  <a:pt x="1387336" y="220469"/>
                </a:cubicBezTo>
                <a:cubicBezTo>
                  <a:pt x="1247636" y="-148889"/>
                  <a:pt x="936486" y="8802"/>
                  <a:pt x="872986" y="236344"/>
                </a:cubicBezTo>
                <a:cubicBezTo>
                  <a:pt x="609461" y="94527"/>
                  <a:pt x="301486" y="241636"/>
                  <a:pt x="330061" y="477644"/>
                </a:cubicBezTo>
                <a:cubicBezTo>
                  <a:pt x="104636" y="466002"/>
                  <a:pt x="41136" y="613111"/>
                  <a:pt x="158611" y="709419"/>
                </a:cubicBezTo>
                <a:cubicBezTo>
                  <a:pt x="70769" y="788794"/>
                  <a:pt x="84528" y="880869"/>
                  <a:pt x="152261" y="947544"/>
                </a:cubicBezTo>
                <a:cubicBezTo>
                  <a:pt x="-127139" y="1033269"/>
                  <a:pt x="6211" y="1299969"/>
                  <a:pt x="323711" y="1319019"/>
                </a:cubicBez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4928255" y="4930297"/>
            <a:ext cx="25559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b="1" dirty="0" err="1" smtClean="0">
                <a:latin typeface="Arial" charset="0"/>
              </a:rPr>
              <a:t>Chuyên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viên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Quản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trị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quan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hệ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khách</a:t>
            </a:r>
            <a:r>
              <a:rPr lang="en-US" b="1" dirty="0" smtClean="0">
                <a:latin typeface="Arial" charset="0"/>
              </a:rPr>
              <a:t> </a:t>
            </a:r>
            <a:r>
              <a:rPr lang="en-US" b="1" dirty="0" err="1" smtClean="0">
                <a:latin typeface="Arial" charset="0"/>
              </a:rPr>
              <a:t>hàng</a:t>
            </a:r>
            <a:r>
              <a:rPr lang="en-US" sz="1600" b="1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lang="en-US" sz="16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 rot="20890998">
            <a:off x="5221448" y="2049572"/>
            <a:ext cx="432023" cy="558217"/>
            <a:chOff x="2057400" y="2332412"/>
            <a:chExt cx="324766" cy="568896"/>
          </a:xfrm>
          <a:solidFill>
            <a:schemeClr val="tx2"/>
          </a:solidFill>
        </p:grpSpPr>
        <p:sp>
          <p:nvSpPr>
            <p:cNvPr id="40" name="Oval 39"/>
            <p:cNvSpPr/>
            <p:nvPr/>
          </p:nvSpPr>
          <p:spPr>
            <a:xfrm>
              <a:off x="2057400" y="2743200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2215508" y="2562301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2224058" y="2332412"/>
              <a:ext cx="158108" cy="158108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4" name="Rectangle 43"/>
          <p:cNvSpPr/>
          <p:nvPr/>
        </p:nvSpPr>
        <p:spPr>
          <a:xfrm>
            <a:off x="2448781" y="1177879"/>
            <a:ext cx="2429439" cy="467471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448781" y="1700929"/>
            <a:ext cx="2606003" cy="57495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Học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phí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2.500.000đ</a:t>
            </a:r>
          </a:p>
          <a:p>
            <a:pPr algn="ctr"/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Thời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lượng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học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80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giờ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8-Point Star 45"/>
          <p:cNvSpPr/>
          <p:nvPr/>
        </p:nvSpPr>
        <p:spPr>
          <a:xfrm>
            <a:off x="4313921" y="2498745"/>
            <a:ext cx="3501518" cy="2016293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Đối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tương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học</a:t>
            </a:r>
            <a:endParaRPr lang="en-US" dirty="0">
              <a:solidFill>
                <a:srgbClr val="002060"/>
              </a:solidFill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SV </a:t>
            </a:r>
            <a:r>
              <a:rPr lang="en-US" dirty="0" err="1" smtClean="0">
                <a:solidFill>
                  <a:srgbClr val="002060"/>
                </a:solidFill>
              </a:rPr>
              <a:t>đã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học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xong</a:t>
            </a:r>
            <a:r>
              <a:rPr lang="en-US" dirty="0" smtClean="0">
                <a:solidFill>
                  <a:srgbClr val="002060"/>
                </a:solidFill>
              </a:rPr>
              <a:t> HK4,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HV </a:t>
            </a:r>
            <a:r>
              <a:rPr lang="en-US" dirty="0" err="1" smtClean="0">
                <a:solidFill>
                  <a:srgbClr val="002060"/>
                </a:solidFill>
              </a:rPr>
              <a:t>đã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tốt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nghiệp</a:t>
            </a:r>
            <a:r>
              <a:rPr lang="en-US" dirty="0" smtClean="0">
                <a:solidFill>
                  <a:srgbClr val="002060"/>
                </a:solidFill>
              </a:rPr>
              <a:t> CĐ,ĐH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25336" y="5579770"/>
            <a:ext cx="2606003" cy="574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Học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phí</a:t>
            </a:r>
            <a:r>
              <a:rPr lang="en-US" sz="1600" dirty="0" smtClean="0">
                <a:solidFill>
                  <a:schemeClr val="tx1"/>
                </a:solidFill>
              </a:rPr>
              <a:t>: 2.500.000đ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Thời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lượng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học</a:t>
            </a:r>
            <a:r>
              <a:rPr lang="en-US" sz="1600" dirty="0" smtClean="0">
                <a:solidFill>
                  <a:schemeClr val="tx1"/>
                </a:solidFill>
              </a:rPr>
              <a:t>: 80 </a:t>
            </a:r>
            <a:r>
              <a:rPr lang="en-US" sz="1600" dirty="0" err="1" smtClean="0">
                <a:solidFill>
                  <a:schemeClr val="tx1"/>
                </a:solidFill>
              </a:rPr>
              <a:t>giờ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34900" y="3979128"/>
            <a:ext cx="2606003" cy="5749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rgbClr val="002060"/>
                </a:solidFill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</a:rPr>
              <a:t>phí</a:t>
            </a:r>
            <a:r>
              <a:rPr lang="en-US" sz="1600" dirty="0" smtClean="0">
                <a:solidFill>
                  <a:srgbClr val="002060"/>
                </a:solidFill>
              </a:rPr>
              <a:t>: 2.500.000đ</a:t>
            </a:r>
          </a:p>
          <a:p>
            <a:pPr algn="ctr"/>
            <a:r>
              <a:rPr lang="en-US" sz="1600" dirty="0" err="1" smtClean="0">
                <a:solidFill>
                  <a:srgbClr val="002060"/>
                </a:solidFill>
              </a:rPr>
              <a:t>Thời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</a:rPr>
              <a:t>lượng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</a:rPr>
              <a:t>: 80 </a:t>
            </a:r>
            <a:r>
              <a:rPr lang="en-US" sz="1600" dirty="0" err="1" smtClean="0">
                <a:solidFill>
                  <a:srgbClr val="002060"/>
                </a:solidFill>
              </a:rPr>
              <a:t>giờ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29997" y="1671849"/>
            <a:ext cx="2606003" cy="5749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Học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phí</a:t>
            </a:r>
            <a:r>
              <a:rPr lang="en-US" sz="1600" dirty="0" smtClean="0">
                <a:solidFill>
                  <a:schemeClr val="tx1"/>
                </a:solidFill>
              </a:rPr>
              <a:t>: 2.500.000đ</a:t>
            </a:r>
          </a:p>
          <a:p>
            <a:pPr algn="ctr"/>
            <a:r>
              <a:rPr lang="en-US" sz="1600" dirty="0" err="1" smtClean="0">
                <a:solidFill>
                  <a:schemeClr val="tx1"/>
                </a:solidFill>
              </a:rPr>
              <a:t>Thời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lượng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học</a:t>
            </a:r>
            <a:r>
              <a:rPr lang="en-US" sz="1600" dirty="0" smtClean="0">
                <a:solidFill>
                  <a:schemeClr val="tx1"/>
                </a:solidFill>
              </a:rPr>
              <a:t>: 80 </a:t>
            </a:r>
            <a:r>
              <a:rPr lang="en-US" sz="1600" dirty="0" err="1" smtClean="0">
                <a:solidFill>
                  <a:schemeClr val="tx1"/>
                </a:solidFill>
              </a:rPr>
              <a:t>giờ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344569" y="4175165"/>
            <a:ext cx="2606003" cy="574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rgbClr val="002060"/>
                </a:solidFill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</a:rPr>
              <a:t>phí</a:t>
            </a:r>
            <a:r>
              <a:rPr lang="en-US" sz="1600" dirty="0" smtClean="0">
                <a:solidFill>
                  <a:srgbClr val="002060"/>
                </a:solidFill>
              </a:rPr>
              <a:t>: 2.500.000đ</a:t>
            </a:r>
          </a:p>
          <a:p>
            <a:pPr algn="ctr"/>
            <a:r>
              <a:rPr lang="en-US" sz="1600" dirty="0" err="1" smtClean="0">
                <a:solidFill>
                  <a:srgbClr val="002060"/>
                </a:solidFill>
              </a:rPr>
              <a:t>Thời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</a:rPr>
              <a:t>lượng</a:t>
            </a:r>
            <a:r>
              <a:rPr lang="en-US" sz="1600" dirty="0" smtClean="0">
                <a:solidFill>
                  <a:srgbClr val="002060"/>
                </a:solidFill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</a:rPr>
              <a:t>: 80 </a:t>
            </a:r>
            <a:r>
              <a:rPr lang="en-US" sz="1600" dirty="0" err="1" smtClean="0">
                <a:solidFill>
                  <a:srgbClr val="002060"/>
                </a:solidFill>
              </a:rPr>
              <a:t>giờ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1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 flipV="1">
            <a:off x="1262436" y="1762298"/>
            <a:ext cx="4732861" cy="28809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cxnSp>
        <p:nvCxnSpPr>
          <p:cNvPr id="5" name="Straight Connector 7"/>
          <p:cNvCxnSpPr/>
          <p:nvPr/>
        </p:nvCxnSpPr>
        <p:spPr>
          <a:xfrm>
            <a:off x="1091161" y="2125128"/>
            <a:ext cx="6119" cy="2505061"/>
          </a:xfrm>
          <a:prstGeom prst="line">
            <a:avLst/>
          </a:prstGeom>
          <a:noFill/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322446" y="1982398"/>
            <a:ext cx="4672851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400" b="1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Phân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tích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tài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chính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Doanh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nghiệp</a:t>
            </a:r>
            <a:endParaRPr lang="en-US" sz="2400" b="1" i="1" dirty="0" smtClean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phí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: 1.200.000đ</a:t>
            </a: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Đối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tượng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: SV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khối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ngành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kinh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tế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đã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xong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HK4</a:t>
            </a:r>
          </a:p>
          <a:p>
            <a:pPr marL="166688" indent="-166688">
              <a:lnSpc>
                <a:spcPct val="150000"/>
              </a:lnSpc>
              <a:buFont typeface="Arial" charset="0"/>
              <a:buChar char="•"/>
            </a:pP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Thời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lượng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học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: 30 </a:t>
            </a:r>
            <a:r>
              <a:rPr lang="en-US" sz="2000" i="1" dirty="0" err="1" smtClean="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giờ</a:t>
            </a:r>
            <a:endParaRPr lang="en-US" sz="2000" i="1" dirty="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  <p:sp>
        <p:nvSpPr>
          <p:cNvPr id="8" name="Hộp_Văn_Bản 12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</a:rPr>
              <a:t>CÁC LỚP HỌC NGẮN HẠN CỦA KHOA TÀI CHÍNH NGÂN HÀNG</a:t>
            </a:r>
            <a:endParaRPr lang="en-US" sz="2800" b="1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85" y="1034675"/>
            <a:ext cx="5265013" cy="4559790"/>
          </a:xfrm>
          <a:prstGeom prst="rect">
            <a:avLst/>
          </a:prstGeom>
        </p:spPr>
      </p:pic>
      <p:sp>
        <p:nvSpPr>
          <p:cNvPr id="7" name="Freeform 10"/>
          <p:cNvSpPr>
            <a:spLocks noEditPoints="1"/>
          </p:cNvSpPr>
          <p:nvPr/>
        </p:nvSpPr>
        <p:spPr bwMode="auto">
          <a:xfrm flipH="1">
            <a:off x="6558742" y="3532909"/>
            <a:ext cx="1242686" cy="2319250"/>
          </a:xfrm>
          <a:custGeom>
            <a:avLst/>
            <a:gdLst/>
            <a:ahLst/>
            <a:cxnLst>
              <a:cxn ang="0">
                <a:pos x="206" y="116"/>
              </a:cxn>
              <a:cxn ang="0">
                <a:pos x="192" y="94"/>
              </a:cxn>
              <a:cxn ang="0">
                <a:pos x="140" y="72"/>
              </a:cxn>
              <a:cxn ang="0">
                <a:pos x="130" y="54"/>
              </a:cxn>
              <a:cxn ang="0">
                <a:pos x="134" y="28"/>
              </a:cxn>
              <a:cxn ang="0">
                <a:pos x="106" y="0"/>
              </a:cxn>
              <a:cxn ang="0">
                <a:pos x="82" y="30"/>
              </a:cxn>
              <a:cxn ang="0">
                <a:pos x="86" y="54"/>
              </a:cxn>
              <a:cxn ang="0">
                <a:pos x="76" y="76"/>
              </a:cxn>
              <a:cxn ang="0">
                <a:pos x="44" y="86"/>
              </a:cxn>
              <a:cxn ang="0">
                <a:pos x="26" y="114"/>
              </a:cxn>
              <a:cxn ang="0">
                <a:pos x="12" y="142"/>
              </a:cxn>
              <a:cxn ang="0">
                <a:pos x="2" y="186"/>
              </a:cxn>
              <a:cxn ang="0">
                <a:pos x="24" y="232"/>
              </a:cxn>
              <a:cxn ang="0">
                <a:pos x="30" y="240"/>
              </a:cxn>
              <a:cxn ang="0">
                <a:pos x="36" y="264"/>
              </a:cxn>
              <a:cxn ang="0">
                <a:pos x="46" y="322"/>
              </a:cxn>
              <a:cxn ang="0">
                <a:pos x="60" y="368"/>
              </a:cxn>
              <a:cxn ang="0">
                <a:pos x="70" y="458"/>
              </a:cxn>
              <a:cxn ang="0">
                <a:pos x="74" y="510"/>
              </a:cxn>
              <a:cxn ang="0">
                <a:pos x="76" y="526"/>
              </a:cxn>
              <a:cxn ang="0">
                <a:pos x="72" y="538"/>
              </a:cxn>
              <a:cxn ang="0">
                <a:pos x="56" y="552"/>
              </a:cxn>
              <a:cxn ang="0">
                <a:pos x="98" y="550"/>
              </a:cxn>
              <a:cxn ang="0">
                <a:pos x="118" y="530"/>
              </a:cxn>
              <a:cxn ang="0">
                <a:pos x="126" y="536"/>
              </a:cxn>
              <a:cxn ang="0">
                <a:pos x="118" y="552"/>
              </a:cxn>
              <a:cxn ang="0">
                <a:pos x="112" y="568"/>
              </a:cxn>
              <a:cxn ang="0">
                <a:pos x="150" y="568"/>
              </a:cxn>
              <a:cxn ang="0">
                <a:pos x="160" y="546"/>
              </a:cxn>
              <a:cxn ang="0">
                <a:pos x="166" y="524"/>
              </a:cxn>
              <a:cxn ang="0">
                <a:pos x="170" y="404"/>
              </a:cxn>
              <a:cxn ang="0">
                <a:pos x="178" y="322"/>
              </a:cxn>
              <a:cxn ang="0">
                <a:pos x="202" y="302"/>
              </a:cxn>
              <a:cxn ang="0">
                <a:pos x="198" y="246"/>
              </a:cxn>
              <a:cxn ang="0">
                <a:pos x="206" y="216"/>
              </a:cxn>
              <a:cxn ang="0">
                <a:pos x="234" y="156"/>
              </a:cxn>
              <a:cxn ang="0">
                <a:pos x="42" y="174"/>
              </a:cxn>
              <a:cxn ang="0">
                <a:pos x="44" y="230"/>
              </a:cxn>
              <a:cxn ang="0">
                <a:pos x="76" y="528"/>
              </a:cxn>
              <a:cxn ang="0">
                <a:pos x="66" y="228"/>
              </a:cxn>
              <a:cxn ang="0">
                <a:pos x="76" y="100"/>
              </a:cxn>
              <a:cxn ang="0">
                <a:pos x="92" y="80"/>
              </a:cxn>
              <a:cxn ang="0">
                <a:pos x="84" y="80"/>
              </a:cxn>
              <a:cxn ang="0">
                <a:pos x="94" y="92"/>
              </a:cxn>
              <a:cxn ang="0">
                <a:pos x="98" y="96"/>
              </a:cxn>
              <a:cxn ang="0">
                <a:pos x="130" y="450"/>
              </a:cxn>
              <a:cxn ang="0">
                <a:pos x="120" y="494"/>
              </a:cxn>
              <a:cxn ang="0">
                <a:pos x="114" y="434"/>
              </a:cxn>
              <a:cxn ang="0">
                <a:pos x="116" y="382"/>
              </a:cxn>
              <a:cxn ang="0">
                <a:pos x="128" y="428"/>
              </a:cxn>
              <a:cxn ang="0">
                <a:pos x="146" y="218"/>
              </a:cxn>
              <a:cxn ang="0">
                <a:pos x="110" y="240"/>
              </a:cxn>
              <a:cxn ang="0">
                <a:pos x="110" y="94"/>
              </a:cxn>
              <a:cxn ang="0">
                <a:pos x="106" y="88"/>
              </a:cxn>
              <a:cxn ang="0">
                <a:pos x="124" y="128"/>
              </a:cxn>
              <a:cxn ang="0">
                <a:pos x="156" y="208"/>
              </a:cxn>
              <a:cxn ang="0">
                <a:pos x="166" y="224"/>
              </a:cxn>
              <a:cxn ang="0">
                <a:pos x="188" y="182"/>
              </a:cxn>
              <a:cxn ang="0">
                <a:pos x="190" y="164"/>
              </a:cxn>
            </a:cxnLst>
            <a:rect l="0" t="0" r="r" b="b"/>
            <a:pathLst>
              <a:path w="236" h="572">
                <a:moveTo>
                  <a:pt x="234" y="156"/>
                </a:moveTo>
                <a:lnTo>
                  <a:pt x="234" y="156"/>
                </a:lnTo>
                <a:lnTo>
                  <a:pt x="226" y="144"/>
                </a:lnTo>
                <a:lnTo>
                  <a:pt x="222" y="136"/>
                </a:lnTo>
                <a:lnTo>
                  <a:pt x="222" y="136"/>
                </a:lnTo>
                <a:lnTo>
                  <a:pt x="216" y="128"/>
                </a:lnTo>
                <a:lnTo>
                  <a:pt x="216" y="128"/>
                </a:lnTo>
                <a:lnTo>
                  <a:pt x="214" y="126"/>
                </a:lnTo>
                <a:lnTo>
                  <a:pt x="214" y="126"/>
                </a:lnTo>
                <a:lnTo>
                  <a:pt x="214" y="126"/>
                </a:lnTo>
                <a:lnTo>
                  <a:pt x="212" y="124"/>
                </a:lnTo>
                <a:lnTo>
                  <a:pt x="212" y="124"/>
                </a:lnTo>
                <a:lnTo>
                  <a:pt x="208" y="118"/>
                </a:lnTo>
                <a:lnTo>
                  <a:pt x="208" y="118"/>
                </a:lnTo>
                <a:lnTo>
                  <a:pt x="206" y="116"/>
                </a:lnTo>
                <a:lnTo>
                  <a:pt x="206" y="116"/>
                </a:lnTo>
                <a:lnTo>
                  <a:pt x="204" y="112"/>
                </a:lnTo>
                <a:lnTo>
                  <a:pt x="204" y="112"/>
                </a:lnTo>
                <a:lnTo>
                  <a:pt x="202" y="110"/>
                </a:lnTo>
                <a:lnTo>
                  <a:pt x="202" y="110"/>
                </a:lnTo>
                <a:lnTo>
                  <a:pt x="198" y="106"/>
                </a:lnTo>
                <a:lnTo>
                  <a:pt x="198" y="106"/>
                </a:lnTo>
                <a:lnTo>
                  <a:pt x="196" y="106"/>
                </a:lnTo>
                <a:lnTo>
                  <a:pt x="196" y="106"/>
                </a:lnTo>
                <a:lnTo>
                  <a:pt x="196" y="104"/>
                </a:lnTo>
                <a:lnTo>
                  <a:pt x="196" y="104"/>
                </a:lnTo>
                <a:lnTo>
                  <a:pt x="194" y="100"/>
                </a:lnTo>
                <a:lnTo>
                  <a:pt x="194" y="100"/>
                </a:lnTo>
                <a:lnTo>
                  <a:pt x="194" y="96"/>
                </a:lnTo>
                <a:lnTo>
                  <a:pt x="194" y="96"/>
                </a:lnTo>
                <a:lnTo>
                  <a:pt x="192" y="94"/>
                </a:lnTo>
                <a:lnTo>
                  <a:pt x="192" y="94"/>
                </a:lnTo>
                <a:lnTo>
                  <a:pt x="190" y="88"/>
                </a:lnTo>
                <a:lnTo>
                  <a:pt x="190" y="88"/>
                </a:lnTo>
                <a:lnTo>
                  <a:pt x="188" y="84"/>
                </a:lnTo>
                <a:lnTo>
                  <a:pt x="186" y="82"/>
                </a:lnTo>
                <a:lnTo>
                  <a:pt x="186" y="82"/>
                </a:lnTo>
                <a:lnTo>
                  <a:pt x="186" y="82"/>
                </a:lnTo>
                <a:lnTo>
                  <a:pt x="186" y="82"/>
                </a:lnTo>
                <a:lnTo>
                  <a:pt x="182" y="80"/>
                </a:lnTo>
                <a:lnTo>
                  <a:pt x="182" y="80"/>
                </a:lnTo>
                <a:lnTo>
                  <a:pt x="176" y="80"/>
                </a:lnTo>
                <a:lnTo>
                  <a:pt x="176" y="80"/>
                </a:lnTo>
                <a:lnTo>
                  <a:pt x="166" y="78"/>
                </a:lnTo>
                <a:lnTo>
                  <a:pt x="166" y="78"/>
                </a:lnTo>
                <a:lnTo>
                  <a:pt x="154" y="76"/>
                </a:lnTo>
                <a:lnTo>
                  <a:pt x="154" y="76"/>
                </a:lnTo>
                <a:lnTo>
                  <a:pt x="140" y="72"/>
                </a:lnTo>
                <a:lnTo>
                  <a:pt x="140" y="72"/>
                </a:lnTo>
                <a:lnTo>
                  <a:pt x="136" y="72"/>
                </a:lnTo>
                <a:lnTo>
                  <a:pt x="136" y="72"/>
                </a:lnTo>
                <a:lnTo>
                  <a:pt x="132" y="70"/>
                </a:lnTo>
                <a:lnTo>
                  <a:pt x="132" y="70"/>
                </a:lnTo>
                <a:lnTo>
                  <a:pt x="128" y="68"/>
                </a:lnTo>
                <a:lnTo>
                  <a:pt x="128" y="68"/>
                </a:lnTo>
                <a:lnTo>
                  <a:pt x="126" y="66"/>
                </a:lnTo>
                <a:lnTo>
                  <a:pt x="126" y="66"/>
                </a:lnTo>
                <a:lnTo>
                  <a:pt x="126" y="66"/>
                </a:lnTo>
                <a:lnTo>
                  <a:pt x="128" y="54"/>
                </a:lnTo>
                <a:lnTo>
                  <a:pt x="128" y="54"/>
                </a:lnTo>
                <a:lnTo>
                  <a:pt x="130" y="54"/>
                </a:lnTo>
                <a:lnTo>
                  <a:pt x="130" y="54"/>
                </a:lnTo>
                <a:lnTo>
                  <a:pt x="130" y="54"/>
                </a:lnTo>
                <a:lnTo>
                  <a:pt x="130" y="54"/>
                </a:lnTo>
                <a:lnTo>
                  <a:pt x="132" y="52"/>
                </a:lnTo>
                <a:lnTo>
                  <a:pt x="132" y="52"/>
                </a:lnTo>
                <a:lnTo>
                  <a:pt x="134" y="42"/>
                </a:lnTo>
                <a:lnTo>
                  <a:pt x="134" y="42"/>
                </a:lnTo>
                <a:lnTo>
                  <a:pt x="134" y="38"/>
                </a:lnTo>
                <a:lnTo>
                  <a:pt x="134" y="38"/>
                </a:lnTo>
                <a:lnTo>
                  <a:pt x="134" y="36"/>
                </a:lnTo>
                <a:lnTo>
                  <a:pt x="134" y="36"/>
                </a:lnTo>
                <a:lnTo>
                  <a:pt x="134" y="36"/>
                </a:lnTo>
                <a:lnTo>
                  <a:pt x="134" y="34"/>
                </a:lnTo>
                <a:lnTo>
                  <a:pt x="134" y="34"/>
                </a:lnTo>
                <a:lnTo>
                  <a:pt x="132" y="34"/>
                </a:lnTo>
                <a:lnTo>
                  <a:pt x="132" y="34"/>
                </a:lnTo>
                <a:lnTo>
                  <a:pt x="132" y="32"/>
                </a:lnTo>
                <a:lnTo>
                  <a:pt x="132" y="32"/>
                </a:lnTo>
                <a:lnTo>
                  <a:pt x="134" y="28"/>
                </a:lnTo>
                <a:lnTo>
                  <a:pt x="134" y="28"/>
                </a:lnTo>
                <a:lnTo>
                  <a:pt x="134" y="26"/>
                </a:lnTo>
                <a:lnTo>
                  <a:pt x="134" y="26"/>
                </a:lnTo>
                <a:lnTo>
                  <a:pt x="134" y="24"/>
                </a:lnTo>
                <a:lnTo>
                  <a:pt x="134" y="24"/>
                </a:lnTo>
                <a:lnTo>
                  <a:pt x="132" y="16"/>
                </a:lnTo>
                <a:lnTo>
                  <a:pt x="130" y="12"/>
                </a:lnTo>
                <a:lnTo>
                  <a:pt x="130" y="12"/>
                </a:lnTo>
                <a:lnTo>
                  <a:pt x="126" y="6"/>
                </a:lnTo>
                <a:lnTo>
                  <a:pt x="124" y="6"/>
                </a:lnTo>
                <a:lnTo>
                  <a:pt x="124" y="6"/>
                </a:lnTo>
                <a:lnTo>
                  <a:pt x="122" y="4"/>
                </a:lnTo>
                <a:lnTo>
                  <a:pt x="118" y="2"/>
                </a:lnTo>
                <a:lnTo>
                  <a:pt x="118" y="2"/>
                </a:lnTo>
                <a:lnTo>
                  <a:pt x="114" y="0"/>
                </a:lnTo>
                <a:lnTo>
                  <a:pt x="106" y="0"/>
                </a:lnTo>
                <a:lnTo>
                  <a:pt x="98" y="2"/>
                </a:lnTo>
                <a:lnTo>
                  <a:pt x="98" y="2"/>
                </a:lnTo>
                <a:lnTo>
                  <a:pt x="94" y="4"/>
                </a:lnTo>
                <a:lnTo>
                  <a:pt x="94" y="4"/>
                </a:lnTo>
                <a:lnTo>
                  <a:pt x="92" y="4"/>
                </a:lnTo>
                <a:lnTo>
                  <a:pt x="90" y="6"/>
                </a:lnTo>
                <a:lnTo>
                  <a:pt x="90" y="6"/>
                </a:lnTo>
                <a:lnTo>
                  <a:pt x="86" y="12"/>
                </a:lnTo>
                <a:lnTo>
                  <a:pt x="86" y="12"/>
                </a:lnTo>
                <a:lnTo>
                  <a:pt x="86" y="16"/>
                </a:lnTo>
                <a:lnTo>
                  <a:pt x="84" y="20"/>
                </a:lnTo>
                <a:lnTo>
                  <a:pt x="84" y="20"/>
                </a:lnTo>
                <a:lnTo>
                  <a:pt x="84" y="32"/>
                </a:lnTo>
                <a:lnTo>
                  <a:pt x="84" y="32"/>
                </a:lnTo>
                <a:lnTo>
                  <a:pt x="82" y="30"/>
                </a:lnTo>
                <a:lnTo>
                  <a:pt x="82" y="30"/>
                </a:lnTo>
                <a:lnTo>
                  <a:pt x="82" y="30"/>
                </a:lnTo>
                <a:lnTo>
                  <a:pt x="82" y="30"/>
                </a:lnTo>
                <a:lnTo>
                  <a:pt x="80" y="32"/>
                </a:lnTo>
                <a:lnTo>
                  <a:pt x="80" y="36"/>
                </a:lnTo>
                <a:lnTo>
                  <a:pt x="80" y="36"/>
                </a:lnTo>
                <a:lnTo>
                  <a:pt x="80" y="40"/>
                </a:lnTo>
                <a:lnTo>
                  <a:pt x="80" y="46"/>
                </a:lnTo>
                <a:lnTo>
                  <a:pt x="80" y="46"/>
                </a:lnTo>
                <a:lnTo>
                  <a:pt x="82" y="50"/>
                </a:lnTo>
                <a:lnTo>
                  <a:pt x="82" y="50"/>
                </a:lnTo>
                <a:lnTo>
                  <a:pt x="84" y="50"/>
                </a:lnTo>
                <a:lnTo>
                  <a:pt x="84" y="50"/>
                </a:lnTo>
                <a:lnTo>
                  <a:pt x="86" y="50"/>
                </a:lnTo>
                <a:lnTo>
                  <a:pt x="86" y="50"/>
                </a:lnTo>
                <a:lnTo>
                  <a:pt x="86" y="54"/>
                </a:lnTo>
                <a:lnTo>
                  <a:pt x="86" y="54"/>
                </a:lnTo>
                <a:lnTo>
                  <a:pt x="86" y="58"/>
                </a:lnTo>
                <a:lnTo>
                  <a:pt x="86" y="58"/>
                </a:lnTo>
                <a:lnTo>
                  <a:pt x="86" y="66"/>
                </a:lnTo>
                <a:lnTo>
                  <a:pt x="86" y="66"/>
                </a:lnTo>
                <a:lnTo>
                  <a:pt x="86" y="66"/>
                </a:lnTo>
                <a:lnTo>
                  <a:pt x="86" y="66"/>
                </a:lnTo>
                <a:lnTo>
                  <a:pt x="84" y="68"/>
                </a:lnTo>
                <a:lnTo>
                  <a:pt x="84" y="68"/>
                </a:lnTo>
                <a:lnTo>
                  <a:pt x="84" y="72"/>
                </a:lnTo>
                <a:lnTo>
                  <a:pt x="84" y="72"/>
                </a:lnTo>
                <a:lnTo>
                  <a:pt x="82" y="74"/>
                </a:lnTo>
                <a:lnTo>
                  <a:pt x="82" y="74"/>
                </a:lnTo>
                <a:lnTo>
                  <a:pt x="80" y="76"/>
                </a:lnTo>
                <a:lnTo>
                  <a:pt x="80" y="76"/>
                </a:lnTo>
                <a:lnTo>
                  <a:pt x="76" y="76"/>
                </a:lnTo>
                <a:lnTo>
                  <a:pt x="76" y="76"/>
                </a:lnTo>
                <a:lnTo>
                  <a:pt x="72" y="78"/>
                </a:lnTo>
                <a:lnTo>
                  <a:pt x="72" y="78"/>
                </a:lnTo>
                <a:lnTo>
                  <a:pt x="66" y="80"/>
                </a:lnTo>
                <a:lnTo>
                  <a:pt x="66" y="80"/>
                </a:lnTo>
                <a:lnTo>
                  <a:pt x="62" y="80"/>
                </a:lnTo>
                <a:lnTo>
                  <a:pt x="62" y="80"/>
                </a:lnTo>
                <a:lnTo>
                  <a:pt x="58" y="82"/>
                </a:lnTo>
                <a:lnTo>
                  <a:pt x="58" y="82"/>
                </a:lnTo>
                <a:lnTo>
                  <a:pt x="54" y="82"/>
                </a:lnTo>
                <a:lnTo>
                  <a:pt x="54" y="82"/>
                </a:lnTo>
                <a:lnTo>
                  <a:pt x="50" y="84"/>
                </a:lnTo>
                <a:lnTo>
                  <a:pt x="50" y="84"/>
                </a:lnTo>
                <a:lnTo>
                  <a:pt x="48" y="84"/>
                </a:lnTo>
                <a:lnTo>
                  <a:pt x="48" y="84"/>
                </a:lnTo>
                <a:lnTo>
                  <a:pt x="44" y="86"/>
                </a:lnTo>
                <a:lnTo>
                  <a:pt x="44" y="86"/>
                </a:lnTo>
                <a:lnTo>
                  <a:pt x="36" y="88"/>
                </a:lnTo>
                <a:lnTo>
                  <a:pt x="36" y="88"/>
                </a:lnTo>
                <a:lnTo>
                  <a:pt x="34" y="90"/>
                </a:lnTo>
                <a:lnTo>
                  <a:pt x="34" y="90"/>
                </a:lnTo>
                <a:lnTo>
                  <a:pt x="34" y="90"/>
                </a:lnTo>
                <a:lnTo>
                  <a:pt x="34" y="90"/>
                </a:lnTo>
                <a:lnTo>
                  <a:pt x="30" y="96"/>
                </a:lnTo>
                <a:lnTo>
                  <a:pt x="30" y="96"/>
                </a:lnTo>
                <a:lnTo>
                  <a:pt x="28" y="102"/>
                </a:lnTo>
                <a:lnTo>
                  <a:pt x="28" y="102"/>
                </a:lnTo>
                <a:lnTo>
                  <a:pt x="28" y="104"/>
                </a:lnTo>
                <a:lnTo>
                  <a:pt x="28" y="104"/>
                </a:lnTo>
                <a:lnTo>
                  <a:pt x="26" y="110"/>
                </a:lnTo>
                <a:lnTo>
                  <a:pt x="26" y="110"/>
                </a:lnTo>
                <a:lnTo>
                  <a:pt x="26" y="114"/>
                </a:lnTo>
                <a:lnTo>
                  <a:pt x="26" y="114"/>
                </a:lnTo>
                <a:lnTo>
                  <a:pt x="24" y="116"/>
                </a:lnTo>
                <a:lnTo>
                  <a:pt x="24" y="116"/>
                </a:lnTo>
                <a:lnTo>
                  <a:pt x="22" y="120"/>
                </a:lnTo>
                <a:lnTo>
                  <a:pt x="22" y="120"/>
                </a:lnTo>
                <a:lnTo>
                  <a:pt x="22" y="124"/>
                </a:lnTo>
                <a:lnTo>
                  <a:pt x="22" y="124"/>
                </a:lnTo>
                <a:lnTo>
                  <a:pt x="20" y="128"/>
                </a:lnTo>
                <a:lnTo>
                  <a:pt x="20" y="128"/>
                </a:lnTo>
                <a:lnTo>
                  <a:pt x="18" y="132"/>
                </a:lnTo>
                <a:lnTo>
                  <a:pt x="18" y="132"/>
                </a:lnTo>
                <a:lnTo>
                  <a:pt x="16" y="134"/>
                </a:lnTo>
                <a:lnTo>
                  <a:pt x="16" y="134"/>
                </a:lnTo>
                <a:lnTo>
                  <a:pt x="14" y="140"/>
                </a:lnTo>
                <a:lnTo>
                  <a:pt x="14" y="140"/>
                </a:lnTo>
                <a:lnTo>
                  <a:pt x="12" y="142"/>
                </a:lnTo>
                <a:lnTo>
                  <a:pt x="12" y="142"/>
                </a:lnTo>
                <a:lnTo>
                  <a:pt x="8" y="152"/>
                </a:lnTo>
                <a:lnTo>
                  <a:pt x="8" y="152"/>
                </a:lnTo>
                <a:lnTo>
                  <a:pt x="6" y="154"/>
                </a:lnTo>
                <a:lnTo>
                  <a:pt x="6" y="154"/>
                </a:lnTo>
                <a:lnTo>
                  <a:pt x="4" y="156"/>
                </a:lnTo>
                <a:lnTo>
                  <a:pt x="2" y="158"/>
                </a:lnTo>
                <a:lnTo>
                  <a:pt x="2" y="158"/>
                </a:lnTo>
                <a:lnTo>
                  <a:pt x="2" y="166"/>
                </a:lnTo>
                <a:lnTo>
                  <a:pt x="2" y="166"/>
                </a:lnTo>
                <a:lnTo>
                  <a:pt x="0" y="172"/>
                </a:lnTo>
                <a:lnTo>
                  <a:pt x="0" y="172"/>
                </a:lnTo>
                <a:lnTo>
                  <a:pt x="0" y="174"/>
                </a:lnTo>
                <a:lnTo>
                  <a:pt x="0" y="178"/>
                </a:lnTo>
                <a:lnTo>
                  <a:pt x="0" y="178"/>
                </a:lnTo>
                <a:lnTo>
                  <a:pt x="2" y="186"/>
                </a:lnTo>
                <a:lnTo>
                  <a:pt x="2" y="186"/>
                </a:lnTo>
                <a:lnTo>
                  <a:pt x="2" y="190"/>
                </a:lnTo>
                <a:lnTo>
                  <a:pt x="2" y="190"/>
                </a:lnTo>
                <a:lnTo>
                  <a:pt x="4" y="196"/>
                </a:lnTo>
                <a:lnTo>
                  <a:pt x="4" y="196"/>
                </a:lnTo>
                <a:lnTo>
                  <a:pt x="12" y="210"/>
                </a:lnTo>
                <a:lnTo>
                  <a:pt x="12" y="210"/>
                </a:lnTo>
                <a:lnTo>
                  <a:pt x="22" y="226"/>
                </a:lnTo>
                <a:lnTo>
                  <a:pt x="22" y="226"/>
                </a:lnTo>
                <a:lnTo>
                  <a:pt x="20" y="226"/>
                </a:lnTo>
                <a:lnTo>
                  <a:pt x="20" y="226"/>
                </a:lnTo>
                <a:lnTo>
                  <a:pt x="22" y="228"/>
                </a:lnTo>
                <a:lnTo>
                  <a:pt x="22" y="228"/>
                </a:lnTo>
                <a:lnTo>
                  <a:pt x="22" y="230"/>
                </a:lnTo>
                <a:lnTo>
                  <a:pt x="22" y="230"/>
                </a:lnTo>
                <a:lnTo>
                  <a:pt x="24" y="232"/>
                </a:lnTo>
                <a:lnTo>
                  <a:pt x="24" y="232"/>
                </a:lnTo>
                <a:lnTo>
                  <a:pt x="24" y="232"/>
                </a:lnTo>
                <a:lnTo>
                  <a:pt x="24" y="232"/>
                </a:lnTo>
                <a:lnTo>
                  <a:pt x="26" y="236"/>
                </a:lnTo>
                <a:lnTo>
                  <a:pt x="26" y="236"/>
                </a:lnTo>
                <a:lnTo>
                  <a:pt x="28" y="236"/>
                </a:lnTo>
                <a:lnTo>
                  <a:pt x="28" y="236"/>
                </a:lnTo>
                <a:lnTo>
                  <a:pt x="28" y="238"/>
                </a:lnTo>
                <a:lnTo>
                  <a:pt x="28" y="238"/>
                </a:lnTo>
                <a:lnTo>
                  <a:pt x="28" y="238"/>
                </a:lnTo>
                <a:lnTo>
                  <a:pt x="28" y="238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0" y="240"/>
                </a:lnTo>
                <a:lnTo>
                  <a:pt x="32" y="244"/>
                </a:lnTo>
                <a:lnTo>
                  <a:pt x="32" y="244"/>
                </a:lnTo>
                <a:lnTo>
                  <a:pt x="34" y="248"/>
                </a:lnTo>
                <a:lnTo>
                  <a:pt x="34" y="248"/>
                </a:lnTo>
                <a:lnTo>
                  <a:pt x="36" y="250"/>
                </a:lnTo>
                <a:lnTo>
                  <a:pt x="36" y="250"/>
                </a:lnTo>
                <a:lnTo>
                  <a:pt x="34" y="248"/>
                </a:lnTo>
                <a:lnTo>
                  <a:pt x="34" y="248"/>
                </a:lnTo>
                <a:lnTo>
                  <a:pt x="36" y="246"/>
                </a:lnTo>
                <a:lnTo>
                  <a:pt x="36" y="248"/>
                </a:lnTo>
                <a:lnTo>
                  <a:pt x="36" y="248"/>
                </a:lnTo>
                <a:lnTo>
                  <a:pt x="38" y="248"/>
                </a:lnTo>
                <a:lnTo>
                  <a:pt x="38" y="248"/>
                </a:lnTo>
                <a:lnTo>
                  <a:pt x="38" y="252"/>
                </a:lnTo>
                <a:lnTo>
                  <a:pt x="38" y="252"/>
                </a:lnTo>
                <a:lnTo>
                  <a:pt x="36" y="264"/>
                </a:lnTo>
                <a:lnTo>
                  <a:pt x="36" y="264"/>
                </a:lnTo>
                <a:lnTo>
                  <a:pt x="36" y="284"/>
                </a:lnTo>
                <a:lnTo>
                  <a:pt x="36" y="284"/>
                </a:lnTo>
                <a:lnTo>
                  <a:pt x="36" y="292"/>
                </a:lnTo>
                <a:lnTo>
                  <a:pt x="36" y="292"/>
                </a:lnTo>
                <a:lnTo>
                  <a:pt x="36" y="312"/>
                </a:lnTo>
                <a:lnTo>
                  <a:pt x="36" y="312"/>
                </a:lnTo>
                <a:lnTo>
                  <a:pt x="36" y="314"/>
                </a:lnTo>
                <a:lnTo>
                  <a:pt x="36" y="314"/>
                </a:lnTo>
                <a:lnTo>
                  <a:pt x="38" y="316"/>
                </a:lnTo>
                <a:lnTo>
                  <a:pt x="38" y="316"/>
                </a:lnTo>
                <a:lnTo>
                  <a:pt x="40" y="318"/>
                </a:lnTo>
                <a:lnTo>
                  <a:pt x="40" y="318"/>
                </a:lnTo>
                <a:lnTo>
                  <a:pt x="42" y="320"/>
                </a:lnTo>
                <a:lnTo>
                  <a:pt x="42" y="320"/>
                </a:lnTo>
                <a:lnTo>
                  <a:pt x="46" y="322"/>
                </a:lnTo>
                <a:lnTo>
                  <a:pt x="46" y="322"/>
                </a:lnTo>
                <a:lnTo>
                  <a:pt x="50" y="322"/>
                </a:lnTo>
                <a:lnTo>
                  <a:pt x="50" y="322"/>
                </a:lnTo>
                <a:lnTo>
                  <a:pt x="54" y="324"/>
                </a:lnTo>
                <a:lnTo>
                  <a:pt x="54" y="324"/>
                </a:lnTo>
                <a:lnTo>
                  <a:pt x="54" y="324"/>
                </a:lnTo>
                <a:lnTo>
                  <a:pt x="54" y="324"/>
                </a:lnTo>
                <a:lnTo>
                  <a:pt x="54" y="328"/>
                </a:lnTo>
                <a:lnTo>
                  <a:pt x="54" y="328"/>
                </a:lnTo>
                <a:lnTo>
                  <a:pt x="56" y="336"/>
                </a:lnTo>
                <a:lnTo>
                  <a:pt x="56" y="336"/>
                </a:lnTo>
                <a:lnTo>
                  <a:pt x="58" y="348"/>
                </a:lnTo>
                <a:lnTo>
                  <a:pt x="58" y="348"/>
                </a:lnTo>
                <a:lnTo>
                  <a:pt x="58" y="352"/>
                </a:lnTo>
                <a:lnTo>
                  <a:pt x="58" y="352"/>
                </a:lnTo>
                <a:lnTo>
                  <a:pt x="60" y="368"/>
                </a:lnTo>
                <a:lnTo>
                  <a:pt x="60" y="368"/>
                </a:lnTo>
                <a:lnTo>
                  <a:pt x="64" y="388"/>
                </a:lnTo>
                <a:lnTo>
                  <a:pt x="64" y="388"/>
                </a:lnTo>
                <a:lnTo>
                  <a:pt x="66" y="394"/>
                </a:lnTo>
                <a:lnTo>
                  <a:pt x="66" y="394"/>
                </a:lnTo>
                <a:lnTo>
                  <a:pt x="66" y="404"/>
                </a:lnTo>
                <a:lnTo>
                  <a:pt x="66" y="404"/>
                </a:lnTo>
                <a:lnTo>
                  <a:pt x="66" y="416"/>
                </a:lnTo>
                <a:lnTo>
                  <a:pt x="66" y="416"/>
                </a:lnTo>
                <a:lnTo>
                  <a:pt x="68" y="422"/>
                </a:lnTo>
                <a:lnTo>
                  <a:pt x="68" y="422"/>
                </a:lnTo>
                <a:lnTo>
                  <a:pt x="70" y="442"/>
                </a:lnTo>
                <a:lnTo>
                  <a:pt x="70" y="442"/>
                </a:lnTo>
                <a:lnTo>
                  <a:pt x="70" y="448"/>
                </a:lnTo>
                <a:lnTo>
                  <a:pt x="70" y="448"/>
                </a:lnTo>
                <a:lnTo>
                  <a:pt x="70" y="458"/>
                </a:lnTo>
                <a:lnTo>
                  <a:pt x="70" y="458"/>
                </a:lnTo>
                <a:lnTo>
                  <a:pt x="72" y="468"/>
                </a:lnTo>
                <a:lnTo>
                  <a:pt x="72" y="468"/>
                </a:lnTo>
                <a:lnTo>
                  <a:pt x="74" y="480"/>
                </a:lnTo>
                <a:lnTo>
                  <a:pt x="74" y="480"/>
                </a:lnTo>
                <a:lnTo>
                  <a:pt x="74" y="488"/>
                </a:lnTo>
                <a:lnTo>
                  <a:pt x="74" y="488"/>
                </a:lnTo>
                <a:lnTo>
                  <a:pt x="76" y="494"/>
                </a:lnTo>
                <a:lnTo>
                  <a:pt x="76" y="494"/>
                </a:lnTo>
                <a:lnTo>
                  <a:pt x="76" y="506"/>
                </a:lnTo>
                <a:lnTo>
                  <a:pt x="76" y="506"/>
                </a:lnTo>
                <a:lnTo>
                  <a:pt x="76" y="506"/>
                </a:lnTo>
                <a:lnTo>
                  <a:pt x="76" y="506"/>
                </a:lnTo>
                <a:lnTo>
                  <a:pt x="74" y="508"/>
                </a:lnTo>
                <a:lnTo>
                  <a:pt x="74" y="508"/>
                </a:lnTo>
                <a:lnTo>
                  <a:pt x="74" y="510"/>
                </a:lnTo>
                <a:lnTo>
                  <a:pt x="74" y="510"/>
                </a:lnTo>
                <a:lnTo>
                  <a:pt x="76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2"/>
                </a:lnTo>
                <a:lnTo>
                  <a:pt x="78" y="516"/>
                </a:lnTo>
                <a:lnTo>
                  <a:pt x="78" y="516"/>
                </a:lnTo>
                <a:lnTo>
                  <a:pt x="78" y="516"/>
                </a:lnTo>
                <a:lnTo>
                  <a:pt x="78" y="516"/>
                </a:lnTo>
                <a:lnTo>
                  <a:pt x="78" y="518"/>
                </a:lnTo>
                <a:lnTo>
                  <a:pt x="78" y="518"/>
                </a:lnTo>
                <a:lnTo>
                  <a:pt x="76" y="524"/>
                </a:lnTo>
                <a:lnTo>
                  <a:pt x="76" y="524"/>
                </a:lnTo>
                <a:lnTo>
                  <a:pt x="76" y="526"/>
                </a:lnTo>
                <a:lnTo>
                  <a:pt x="76" y="526"/>
                </a:lnTo>
                <a:lnTo>
                  <a:pt x="76" y="526"/>
                </a:lnTo>
                <a:lnTo>
                  <a:pt x="76" y="526"/>
                </a:lnTo>
                <a:lnTo>
                  <a:pt x="76" y="528"/>
                </a:lnTo>
                <a:lnTo>
                  <a:pt x="76" y="528"/>
                </a:lnTo>
                <a:lnTo>
                  <a:pt x="74" y="530"/>
                </a:lnTo>
                <a:lnTo>
                  <a:pt x="74" y="530"/>
                </a:lnTo>
                <a:lnTo>
                  <a:pt x="76" y="530"/>
                </a:lnTo>
                <a:lnTo>
                  <a:pt x="76" y="530"/>
                </a:lnTo>
                <a:lnTo>
                  <a:pt x="74" y="532"/>
                </a:lnTo>
                <a:lnTo>
                  <a:pt x="74" y="532"/>
                </a:lnTo>
                <a:lnTo>
                  <a:pt x="72" y="536"/>
                </a:lnTo>
                <a:lnTo>
                  <a:pt x="72" y="536"/>
                </a:lnTo>
                <a:lnTo>
                  <a:pt x="72" y="536"/>
                </a:lnTo>
                <a:lnTo>
                  <a:pt x="72" y="536"/>
                </a:lnTo>
                <a:lnTo>
                  <a:pt x="72" y="538"/>
                </a:lnTo>
                <a:lnTo>
                  <a:pt x="72" y="538"/>
                </a:lnTo>
                <a:lnTo>
                  <a:pt x="72" y="538"/>
                </a:lnTo>
                <a:lnTo>
                  <a:pt x="72" y="538"/>
                </a:lnTo>
                <a:lnTo>
                  <a:pt x="70" y="540"/>
                </a:lnTo>
                <a:lnTo>
                  <a:pt x="70" y="540"/>
                </a:lnTo>
                <a:lnTo>
                  <a:pt x="66" y="542"/>
                </a:lnTo>
                <a:lnTo>
                  <a:pt x="66" y="542"/>
                </a:lnTo>
                <a:lnTo>
                  <a:pt x="62" y="544"/>
                </a:lnTo>
                <a:lnTo>
                  <a:pt x="62" y="544"/>
                </a:lnTo>
                <a:lnTo>
                  <a:pt x="60" y="546"/>
                </a:lnTo>
                <a:lnTo>
                  <a:pt x="60" y="546"/>
                </a:lnTo>
                <a:lnTo>
                  <a:pt x="58" y="546"/>
                </a:lnTo>
                <a:lnTo>
                  <a:pt x="58" y="546"/>
                </a:lnTo>
                <a:lnTo>
                  <a:pt x="58" y="548"/>
                </a:lnTo>
                <a:lnTo>
                  <a:pt x="58" y="548"/>
                </a:lnTo>
                <a:lnTo>
                  <a:pt x="56" y="552"/>
                </a:lnTo>
                <a:lnTo>
                  <a:pt x="56" y="552"/>
                </a:lnTo>
                <a:lnTo>
                  <a:pt x="56" y="552"/>
                </a:lnTo>
                <a:lnTo>
                  <a:pt x="56" y="552"/>
                </a:lnTo>
                <a:lnTo>
                  <a:pt x="54" y="554"/>
                </a:lnTo>
                <a:lnTo>
                  <a:pt x="54" y="554"/>
                </a:lnTo>
                <a:lnTo>
                  <a:pt x="54" y="558"/>
                </a:lnTo>
                <a:lnTo>
                  <a:pt x="54" y="558"/>
                </a:lnTo>
                <a:lnTo>
                  <a:pt x="58" y="558"/>
                </a:lnTo>
                <a:lnTo>
                  <a:pt x="58" y="558"/>
                </a:lnTo>
                <a:lnTo>
                  <a:pt x="76" y="560"/>
                </a:lnTo>
                <a:lnTo>
                  <a:pt x="76" y="560"/>
                </a:lnTo>
                <a:lnTo>
                  <a:pt x="84" y="558"/>
                </a:lnTo>
                <a:lnTo>
                  <a:pt x="90" y="556"/>
                </a:lnTo>
                <a:lnTo>
                  <a:pt x="90" y="556"/>
                </a:lnTo>
                <a:lnTo>
                  <a:pt x="96" y="554"/>
                </a:lnTo>
                <a:lnTo>
                  <a:pt x="98" y="550"/>
                </a:lnTo>
                <a:lnTo>
                  <a:pt x="98" y="550"/>
                </a:lnTo>
                <a:lnTo>
                  <a:pt x="100" y="546"/>
                </a:lnTo>
                <a:lnTo>
                  <a:pt x="100" y="546"/>
                </a:lnTo>
                <a:lnTo>
                  <a:pt x="102" y="546"/>
                </a:lnTo>
                <a:lnTo>
                  <a:pt x="102" y="546"/>
                </a:lnTo>
                <a:lnTo>
                  <a:pt x="106" y="546"/>
                </a:lnTo>
                <a:lnTo>
                  <a:pt x="106" y="546"/>
                </a:lnTo>
                <a:lnTo>
                  <a:pt x="116" y="544"/>
                </a:lnTo>
                <a:lnTo>
                  <a:pt x="116" y="544"/>
                </a:lnTo>
                <a:lnTo>
                  <a:pt x="120" y="540"/>
                </a:lnTo>
                <a:lnTo>
                  <a:pt x="122" y="540"/>
                </a:lnTo>
                <a:lnTo>
                  <a:pt x="122" y="540"/>
                </a:lnTo>
                <a:lnTo>
                  <a:pt x="120" y="532"/>
                </a:lnTo>
                <a:lnTo>
                  <a:pt x="120" y="532"/>
                </a:lnTo>
                <a:lnTo>
                  <a:pt x="120" y="530"/>
                </a:lnTo>
                <a:lnTo>
                  <a:pt x="120" y="530"/>
                </a:lnTo>
                <a:lnTo>
                  <a:pt x="118" y="530"/>
                </a:lnTo>
                <a:lnTo>
                  <a:pt x="118" y="530"/>
                </a:lnTo>
                <a:lnTo>
                  <a:pt x="118" y="526"/>
                </a:lnTo>
                <a:lnTo>
                  <a:pt x="118" y="526"/>
                </a:lnTo>
                <a:lnTo>
                  <a:pt x="118" y="526"/>
                </a:lnTo>
                <a:lnTo>
                  <a:pt x="118" y="526"/>
                </a:lnTo>
                <a:lnTo>
                  <a:pt x="120" y="526"/>
                </a:lnTo>
                <a:lnTo>
                  <a:pt x="120" y="526"/>
                </a:lnTo>
                <a:lnTo>
                  <a:pt x="122" y="528"/>
                </a:lnTo>
                <a:lnTo>
                  <a:pt x="122" y="528"/>
                </a:lnTo>
                <a:lnTo>
                  <a:pt x="122" y="530"/>
                </a:lnTo>
                <a:lnTo>
                  <a:pt x="122" y="530"/>
                </a:lnTo>
                <a:lnTo>
                  <a:pt x="124" y="532"/>
                </a:lnTo>
                <a:lnTo>
                  <a:pt x="124" y="532"/>
                </a:lnTo>
                <a:lnTo>
                  <a:pt x="124" y="534"/>
                </a:lnTo>
                <a:lnTo>
                  <a:pt x="124" y="534"/>
                </a:lnTo>
                <a:lnTo>
                  <a:pt x="126" y="536"/>
                </a:lnTo>
                <a:lnTo>
                  <a:pt x="126" y="536"/>
                </a:lnTo>
                <a:lnTo>
                  <a:pt x="126" y="538"/>
                </a:lnTo>
                <a:lnTo>
                  <a:pt x="126" y="538"/>
                </a:lnTo>
                <a:lnTo>
                  <a:pt x="126" y="540"/>
                </a:lnTo>
                <a:lnTo>
                  <a:pt x="126" y="540"/>
                </a:lnTo>
                <a:lnTo>
                  <a:pt x="126" y="542"/>
                </a:lnTo>
                <a:lnTo>
                  <a:pt x="126" y="542"/>
                </a:lnTo>
                <a:lnTo>
                  <a:pt x="124" y="544"/>
                </a:lnTo>
                <a:lnTo>
                  <a:pt x="124" y="544"/>
                </a:lnTo>
                <a:lnTo>
                  <a:pt x="122" y="546"/>
                </a:lnTo>
                <a:lnTo>
                  <a:pt x="122" y="546"/>
                </a:lnTo>
                <a:lnTo>
                  <a:pt x="122" y="548"/>
                </a:lnTo>
                <a:lnTo>
                  <a:pt x="122" y="548"/>
                </a:lnTo>
                <a:lnTo>
                  <a:pt x="122" y="550"/>
                </a:lnTo>
                <a:lnTo>
                  <a:pt x="122" y="550"/>
                </a:lnTo>
                <a:lnTo>
                  <a:pt x="118" y="552"/>
                </a:lnTo>
                <a:lnTo>
                  <a:pt x="118" y="552"/>
                </a:lnTo>
                <a:lnTo>
                  <a:pt x="118" y="554"/>
                </a:lnTo>
                <a:lnTo>
                  <a:pt x="118" y="554"/>
                </a:lnTo>
                <a:lnTo>
                  <a:pt x="116" y="556"/>
                </a:lnTo>
                <a:lnTo>
                  <a:pt x="116" y="556"/>
                </a:lnTo>
                <a:lnTo>
                  <a:pt x="116" y="558"/>
                </a:lnTo>
                <a:lnTo>
                  <a:pt x="116" y="558"/>
                </a:lnTo>
                <a:lnTo>
                  <a:pt x="116" y="558"/>
                </a:lnTo>
                <a:lnTo>
                  <a:pt x="116" y="558"/>
                </a:lnTo>
                <a:lnTo>
                  <a:pt x="114" y="560"/>
                </a:lnTo>
                <a:lnTo>
                  <a:pt x="114" y="560"/>
                </a:lnTo>
                <a:lnTo>
                  <a:pt x="114" y="562"/>
                </a:lnTo>
                <a:lnTo>
                  <a:pt x="114" y="562"/>
                </a:lnTo>
                <a:lnTo>
                  <a:pt x="114" y="566"/>
                </a:lnTo>
                <a:lnTo>
                  <a:pt x="114" y="566"/>
                </a:lnTo>
                <a:lnTo>
                  <a:pt x="112" y="568"/>
                </a:lnTo>
                <a:lnTo>
                  <a:pt x="112" y="568"/>
                </a:lnTo>
                <a:lnTo>
                  <a:pt x="112" y="568"/>
                </a:lnTo>
                <a:lnTo>
                  <a:pt x="112" y="568"/>
                </a:lnTo>
                <a:lnTo>
                  <a:pt x="112" y="570"/>
                </a:lnTo>
                <a:lnTo>
                  <a:pt x="112" y="570"/>
                </a:lnTo>
                <a:lnTo>
                  <a:pt x="116" y="572"/>
                </a:lnTo>
                <a:lnTo>
                  <a:pt x="116" y="572"/>
                </a:lnTo>
                <a:lnTo>
                  <a:pt x="126" y="572"/>
                </a:lnTo>
                <a:lnTo>
                  <a:pt x="126" y="572"/>
                </a:lnTo>
                <a:lnTo>
                  <a:pt x="132" y="572"/>
                </a:lnTo>
                <a:lnTo>
                  <a:pt x="132" y="572"/>
                </a:lnTo>
                <a:lnTo>
                  <a:pt x="134" y="572"/>
                </a:lnTo>
                <a:lnTo>
                  <a:pt x="134" y="572"/>
                </a:lnTo>
                <a:lnTo>
                  <a:pt x="144" y="570"/>
                </a:lnTo>
                <a:lnTo>
                  <a:pt x="144" y="570"/>
                </a:lnTo>
                <a:lnTo>
                  <a:pt x="150" y="568"/>
                </a:lnTo>
                <a:lnTo>
                  <a:pt x="154" y="566"/>
                </a:lnTo>
                <a:lnTo>
                  <a:pt x="156" y="562"/>
                </a:lnTo>
                <a:lnTo>
                  <a:pt x="156" y="562"/>
                </a:lnTo>
                <a:lnTo>
                  <a:pt x="156" y="560"/>
                </a:lnTo>
                <a:lnTo>
                  <a:pt x="156" y="560"/>
                </a:lnTo>
                <a:lnTo>
                  <a:pt x="158" y="560"/>
                </a:lnTo>
                <a:lnTo>
                  <a:pt x="158" y="560"/>
                </a:lnTo>
                <a:lnTo>
                  <a:pt x="162" y="558"/>
                </a:lnTo>
                <a:lnTo>
                  <a:pt x="162" y="558"/>
                </a:lnTo>
                <a:lnTo>
                  <a:pt x="162" y="556"/>
                </a:lnTo>
                <a:lnTo>
                  <a:pt x="162" y="556"/>
                </a:lnTo>
                <a:lnTo>
                  <a:pt x="162" y="548"/>
                </a:lnTo>
                <a:lnTo>
                  <a:pt x="162" y="548"/>
                </a:lnTo>
                <a:lnTo>
                  <a:pt x="160" y="546"/>
                </a:lnTo>
                <a:lnTo>
                  <a:pt x="160" y="546"/>
                </a:lnTo>
                <a:lnTo>
                  <a:pt x="160" y="546"/>
                </a:lnTo>
                <a:lnTo>
                  <a:pt x="160" y="546"/>
                </a:lnTo>
                <a:lnTo>
                  <a:pt x="162" y="546"/>
                </a:lnTo>
                <a:lnTo>
                  <a:pt x="162" y="546"/>
                </a:lnTo>
                <a:lnTo>
                  <a:pt x="162" y="544"/>
                </a:lnTo>
                <a:lnTo>
                  <a:pt x="162" y="544"/>
                </a:lnTo>
                <a:lnTo>
                  <a:pt x="162" y="542"/>
                </a:lnTo>
                <a:lnTo>
                  <a:pt x="162" y="542"/>
                </a:lnTo>
                <a:lnTo>
                  <a:pt x="162" y="536"/>
                </a:lnTo>
                <a:lnTo>
                  <a:pt x="162" y="536"/>
                </a:lnTo>
                <a:lnTo>
                  <a:pt x="162" y="534"/>
                </a:lnTo>
                <a:lnTo>
                  <a:pt x="162" y="534"/>
                </a:lnTo>
                <a:lnTo>
                  <a:pt x="164" y="534"/>
                </a:lnTo>
                <a:lnTo>
                  <a:pt x="164" y="534"/>
                </a:lnTo>
                <a:lnTo>
                  <a:pt x="164" y="528"/>
                </a:lnTo>
                <a:lnTo>
                  <a:pt x="164" y="528"/>
                </a:lnTo>
                <a:lnTo>
                  <a:pt x="166" y="524"/>
                </a:lnTo>
                <a:lnTo>
                  <a:pt x="166" y="524"/>
                </a:lnTo>
                <a:lnTo>
                  <a:pt x="168" y="524"/>
                </a:lnTo>
                <a:lnTo>
                  <a:pt x="168" y="524"/>
                </a:lnTo>
                <a:lnTo>
                  <a:pt x="168" y="516"/>
                </a:lnTo>
                <a:lnTo>
                  <a:pt x="168" y="516"/>
                </a:lnTo>
                <a:lnTo>
                  <a:pt x="170" y="504"/>
                </a:lnTo>
                <a:lnTo>
                  <a:pt x="170" y="504"/>
                </a:lnTo>
                <a:lnTo>
                  <a:pt x="170" y="492"/>
                </a:lnTo>
                <a:lnTo>
                  <a:pt x="170" y="492"/>
                </a:lnTo>
                <a:lnTo>
                  <a:pt x="172" y="468"/>
                </a:lnTo>
                <a:lnTo>
                  <a:pt x="172" y="468"/>
                </a:lnTo>
                <a:lnTo>
                  <a:pt x="172" y="446"/>
                </a:lnTo>
                <a:lnTo>
                  <a:pt x="172" y="446"/>
                </a:lnTo>
                <a:lnTo>
                  <a:pt x="172" y="418"/>
                </a:lnTo>
                <a:lnTo>
                  <a:pt x="172" y="418"/>
                </a:lnTo>
                <a:lnTo>
                  <a:pt x="170" y="404"/>
                </a:lnTo>
                <a:lnTo>
                  <a:pt x="170" y="404"/>
                </a:lnTo>
                <a:lnTo>
                  <a:pt x="170" y="402"/>
                </a:lnTo>
                <a:lnTo>
                  <a:pt x="170" y="402"/>
                </a:lnTo>
                <a:lnTo>
                  <a:pt x="170" y="370"/>
                </a:lnTo>
                <a:lnTo>
                  <a:pt x="170" y="370"/>
                </a:lnTo>
                <a:lnTo>
                  <a:pt x="170" y="346"/>
                </a:lnTo>
                <a:lnTo>
                  <a:pt x="170" y="346"/>
                </a:lnTo>
                <a:lnTo>
                  <a:pt x="170" y="314"/>
                </a:lnTo>
                <a:lnTo>
                  <a:pt x="170" y="314"/>
                </a:lnTo>
                <a:lnTo>
                  <a:pt x="170" y="314"/>
                </a:lnTo>
                <a:lnTo>
                  <a:pt x="170" y="314"/>
                </a:lnTo>
                <a:lnTo>
                  <a:pt x="172" y="318"/>
                </a:lnTo>
                <a:lnTo>
                  <a:pt x="172" y="318"/>
                </a:lnTo>
                <a:lnTo>
                  <a:pt x="174" y="320"/>
                </a:lnTo>
                <a:lnTo>
                  <a:pt x="174" y="320"/>
                </a:lnTo>
                <a:lnTo>
                  <a:pt x="178" y="322"/>
                </a:lnTo>
                <a:lnTo>
                  <a:pt x="178" y="322"/>
                </a:lnTo>
                <a:lnTo>
                  <a:pt x="184" y="322"/>
                </a:lnTo>
                <a:lnTo>
                  <a:pt x="184" y="322"/>
                </a:lnTo>
                <a:lnTo>
                  <a:pt x="190" y="320"/>
                </a:lnTo>
                <a:lnTo>
                  <a:pt x="190" y="320"/>
                </a:lnTo>
                <a:lnTo>
                  <a:pt x="194" y="320"/>
                </a:lnTo>
                <a:lnTo>
                  <a:pt x="194" y="320"/>
                </a:lnTo>
                <a:lnTo>
                  <a:pt x="200" y="318"/>
                </a:lnTo>
                <a:lnTo>
                  <a:pt x="200" y="318"/>
                </a:lnTo>
                <a:lnTo>
                  <a:pt x="202" y="316"/>
                </a:lnTo>
                <a:lnTo>
                  <a:pt x="202" y="316"/>
                </a:lnTo>
                <a:lnTo>
                  <a:pt x="204" y="314"/>
                </a:lnTo>
                <a:lnTo>
                  <a:pt x="204" y="314"/>
                </a:lnTo>
                <a:lnTo>
                  <a:pt x="202" y="308"/>
                </a:lnTo>
                <a:lnTo>
                  <a:pt x="202" y="308"/>
                </a:lnTo>
                <a:lnTo>
                  <a:pt x="202" y="302"/>
                </a:lnTo>
                <a:lnTo>
                  <a:pt x="202" y="302"/>
                </a:lnTo>
                <a:lnTo>
                  <a:pt x="202" y="296"/>
                </a:lnTo>
                <a:lnTo>
                  <a:pt x="202" y="296"/>
                </a:lnTo>
                <a:lnTo>
                  <a:pt x="202" y="288"/>
                </a:lnTo>
                <a:lnTo>
                  <a:pt x="202" y="288"/>
                </a:lnTo>
                <a:lnTo>
                  <a:pt x="202" y="282"/>
                </a:lnTo>
                <a:lnTo>
                  <a:pt x="202" y="282"/>
                </a:lnTo>
                <a:lnTo>
                  <a:pt x="200" y="274"/>
                </a:lnTo>
                <a:lnTo>
                  <a:pt x="200" y="274"/>
                </a:lnTo>
                <a:lnTo>
                  <a:pt x="200" y="268"/>
                </a:lnTo>
                <a:lnTo>
                  <a:pt x="200" y="268"/>
                </a:lnTo>
                <a:lnTo>
                  <a:pt x="200" y="262"/>
                </a:lnTo>
                <a:lnTo>
                  <a:pt x="200" y="262"/>
                </a:lnTo>
                <a:lnTo>
                  <a:pt x="198" y="248"/>
                </a:lnTo>
                <a:lnTo>
                  <a:pt x="198" y="248"/>
                </a:lnTo>
                <a:lnTo>
                  <a:pt x="198" y="246"/>
                </a:lnTo>
                <a:lnTo>
                  <a:pt x="198" y="246"/>
                </a:lnTo>
                <a:lnTo>
                  <a:pt x="198" y="244"/>
                </a:lnTo>
                <a:lnTo>
                  <a:pt x="198" y="244"/>
                </a:lnTo>
                <a:lnTo>
                  <a:pt x="198" y="240"/>
                </a:lnTo>
                <a:lnTo>
                  <a:pt x="198" y="240"/>
                </a:lnTo>
                <a:lnTo>
                  <a:pt x="196" y="232"/>
                </a:lnTo>
                <a:lnTo>
                  <a:pt x="196" y="232"/>
                </a:lnTo>
                <a:lnTo>
                  <a:pt x="196" y="230"/>
                </a:lnTo>
                <a:lnTo>
                  <a:pt x="196" y="230"/>
                </a:lnTo>
                <a:lnTo>
                  <a:pt x="196" y="230"/>
                </a:lnTo>
                <a:lnTo>
                  <a:pt x="196" y="230"/>
                </a:lnTo>
                <a:lnTo>
                  <a:pt x="196" y="228"/>
                </a:lnTo>
                <a:lnTo>
                  <a:pt x="196" y="228"/>
                </a:lnTo>
                <a:lnTo>
                  <a:pt x="198" y="226"/>
                </a:lnTo>
                <a:lnTo>
                  <a:pt x="198" y="226"/>
                </a:lnTo>
                <a:lnTo>
                  <a:pt x="206" y="216"/>
                </a:lnTo>
                <a:lnTo>
                  <a:pt x="206" y="216"/>
                </a:lnTo>
                <a:lnTo>
                  <a:pt x="218" y="200"/>
                </a:lnTo>
                <a:lnTo>
                  <a:pt x="218" y="200"/>
                </a:lnTo>
                <a:lnTo>
                  <a:pt x="224" y="192"/>
                </a:lnTo>
                <a:lnTo>
                  <a:pt x="224" y="192"/>
                </a:lnTo>
                <a:lnTo>
                  <a:pt x="230" y="184"/>
                </a:lnTo>
                <a:lnTo>
                  <a:pt x="230" y="184"/>
                </a:lnTo>
                <a:lnTo>
                  <a:pt x="232" y="180"/>
                </a:lnTo>
                <a:lnTo>
                  <a:pt x="232" y="180"/>
                </a:lnTo>
                <a:lnTo>
                  <a:pt x="234" y="174"/>
                </a:lnTo>
                <a:lnTo>
                  <a:pt x="234" y="174"/>
                </a:lnTo>
                <a:lnTo>
                  <a:pt x="236" y="170"/>
                </a:lnTo>
                <a:lnTo>
                  <a:pt x="236" y="170"/>
                </a:lnTo>
                <a:lnTo>
                  <a:pt x="236" y="164"/>
                </a:lnTo>
                <a:lnTo>
                  <a:pt x="236" y="160"/>
                </a:lnTo>
                <a:lnTo>
                  <a:pt x="234" y="156"/>
                </a:lnTo>
                <a:lnTo>
                  <a:pt x="234" y="156"/>
                </a:lnTo>
                <a:close/>
                <a:moveTo>
                  <a:pt x="36" y="178"/>
                </a:moveTo>
                <a:lnTo>
                  <a:pt x="36" y="178"/>
                </a:lnTo>
                <a:lnTo>
                  <a:pt x="36" y="178"/>
                </a:lnTo>
                <a:lnTo>
                  <a:pt x="36" y="178"/>
                </a:lnTo>
                <a:lnTo>
                  <a:pt x="40" y="174"/>
                </a:lnTo>
                <a:lnTo>
                  <a:pt x="40" y="174"/>
                </a:lnTo>
                <a:lnTo>
                  <a:pt x="40" y="172"/>
                </a:lnTo>
                <a:lnTo>
                  <a:pt x="40" y="172"/>
                </a:lnTo>
                <a:lnTo>
                  <a:pt x="40" y="164"/>
                </a:lnTo>
                <a:lnTo>
                  <a:pt x="40" y="164"/>
                </a:lnTo>
                <a:lnTo>
                  <a:pt x="40" y="164"/>
                </a:lnTo>
                <a:lnTo>
                  <a:pt x="42" y="164"/>
                </a:lnTo>
                <a:lnTo>
                  <a:pt x="42" y="164"/>
                </a:lnTo>
                <a:lnTo>
                  <a:pt x="42" y="174"/>
                </a:lnTo>
                <a:lnTo>
                  <a:pt x="42" y="174"/>
                </a:lnTo>
                <a:lnTo>
                  <a:pt x="42" y="188"/>
                </a:lnTo>
                <a:lnTo>
                  <a:pt x="42" y="188"/>
                </a:lnTo>
                <a:lnTo>
                  <a:pt x="42" y="192"/>
                </a:lnTo>
                <a:lnTo>
                  <a:pt x="42" y="192"/>
                </a:lnTo>
                <a:lnTo>
                  <a:pt x="40" y="190"/>
                </a:lnTo>
                <a:lnTo>
                  <a:pt x="40" y="190"/>
                </a:lnTo>
                <a:lnTo>
                  <a:pt x="38" y="184"/>
                </a:lnTo>
                <a:lnTo>
                  <a:pt x="38" y="184"/>
                </a:lnTo>
                <a:lnTo>
                  <a:pt x="36" y="180"/>
                </a:lnTo>
                <a:lnTo>
                  <a:pt x="36" y="180"/>
                </a:lnTo>
                <a:lnTo>
                  <a:pt x="36" y="178"/>
                </a:lnTo>
                <a:lnTo>
                  <a:pt x="36" y="178"/>
                </a:lnTo>
                <a:close/>
                <a:moveTo>
                  <a:pt x="52" y="224"/>
                </a:moveTo>
                <a:lnTo>
                  <a:pt x="52" y="224"/>
                </a:lnTo>
                <a:lnTo>
                  <a:pt x="44" y="230"/>
                </a:lnTo>
                <a:lnTo>
                  <a:pt x="44" y="230"/>
                </a:lnTo>
                <a:lnTo>
                  <a:pt x="36" y="240"/>
                </a:lnTo>
                <a:lnTo>
                  <a:pt x="36" y="238"/>
                </a:lnTo>
                <a:lnTo>
                  <a:pt x="36" y="238"/>
                </a:lnTo>
                <a:lnTo>
                  <a:pt x="36" y="236"/>
                </a:lnTo>
                <a:lnTo>
                  <a:pt x="40" y="230"/>
                </a:lnTo>
                <a:lnTo>
                  <a:pt x="40" y="230"/>
                </a:lnTo>
                <a:lnTo>
                  <a:pt x="44" y="226"/>
                </a:lnTo>
                <a:lnTo>
                  <a:pt x="50" y="222"/>
                </a:lnTo>
                <a:lnTo>
                  <a:pt x="50" y="222"/>
                </a:lnTo>
                <a:lnTo>
                  <a:pt x="56" y="220"/>
                </a:lnTo>
                <a:lnTo>
                  <a:pt x="58" y="222"/>
                </a:lnTo>
                <a:lnTo>
                  <a:pt x="58" y="222"/>
                </a:lnTo>
                <a:lnTo>
                  <a:pt x="52" y="224"/>
                </a:lnTo>
                <a:lnTo>
                  <a:pt x="52" y="224"/>
                </a:lnTo>
                <a:close/>
                <a:moveTo>
                  <a:pt x="76" y="528"/>
                </a:moveTo>
                <a:lnTo>
                  <a:pt x="76" y="528"/>
                </a:lnTo>
                <a:lnTo>
                  <a:pt x="76" y="530"/>
                </a:lnTo>
                <a:lnTo>
                  <a:pt x="76" y="530"/>
                </a:lnTo>
                <a:lnTo>
                  <a:pt x="76" y="530"/>
                </a:lnTo>
                <a:lnTo>
                  <a:pt x="76" y="528"/>
                </a:lnTo>
                <a:lnTo>
                  <a:pt x="76" y="528"/>
                </a:lnTo>
                <a:lnTo>
                  <a:pt x="76" y="528"/>
                </a:lnTo>
                <a:close/>
                <a:moveTo>
                  <a:pt x="82" y="244"/>
                </a:moveTo>
                <a:lnTo>
                  <a:pt x="82" y="244"/>
                </a:lnTo>
                <a:lnTo>
                  <a:pt x="78" y="242"/>
                </a:lnTo>
                <a:lnTo>
                  <a:pt x="78" y="242"/>
                </a:lnTo>
                <a:lnTo>
                  <a:pt x="78" y="240"/>
                </a:lnTo>
                <a:lnTo>
                  <a:pt x="74" y="236"/>
                </a:lnTo>
                <a:lnTo>
                  <a:pt x="74" y="236"/>
                </a:lnTo>
                <a:lnTo>
                  <a:pt x="70" y="232"/>
                </a:lnTo>
                <a:lnTo>
                  <a:pt x="66" y="228"/>
                </a:lnTo>
                <a:lnTo>
                  <a:pt x="66" y="228"/>
                </a:lnTo>
                <a:lnTo>
                  <a:pt x="64" y="222"/>
                </a:lnTo>
                <a:lnTo>
                  <a:pt x="64" y="216"/>
                </a:lnTo>
                <a:lnTo>
                  <a:pt x="64" y="216"/>
                </a:lnTo>
                <a:lnTo>
                  <a:pt x="62" y="194"/>
                </a:lnTo>
                <a:lnTo>
                  <a:pt x="62" y="194"/>
                </a:lnTo>
                <a:lnTo>
                  <a:pt x="64" y="182"/>
                </a:lnTo>
                <a:lnTo>
                  <a:pt x="66" y="168"/>
                </a:lnTo>
                <a:lnTo>
                  <a:pt x="66" y="168"/>
                </a:lnTo>
                <a:lnTo>
                  <a:pt x="68" y="156"/>
                </a:lnTo>
                <a:lnTo>
                  <a:pt x="68" y="142"/>
                </a:lnTo>
                <a:lnTo>
                  <a:pt x="68" y="142"/>
                </a:lnTo>
                <a:lnTo>
                  <a:pt x="68" y="134"/>
                </a:lnTo>
                <a:lnTo>
                  <a:pt x="70" y="126"/>
                </a:lnTo>
                <a:lnTo>
                  <a:pt x="74" y="114"/>
                </a:lnTo>
                <a:lnTo>
                  <a:pt x="74" y="114"/>
                </a:lnTo>
                <a:lnTo>
                  <a:pt x="76" y="100"/>
                </a:lnTo>
                <a:lnTo>
                  <a:pt x="80" y="88"/>
                </a:lnTo>
                <a:lnTo>
                  <a:pt x="80" y="88"/>
                </a:lnTo>
                <a:lnTo>
                  <a:pt x="84" y="78"/>
                </a:lnTo>
                <a:lnTo>
                  <a:pt x="84" y="74"/>
                </a:lnTo>
                <a:lnTo>
                  <a:pt x="84" y="74"/>
                </a:lnTo>
                <a:lnTo>
                  <a:pt x="84" y="70"/>
                </a:lnTo>
                <a:lnTo>
                  <a:pt x="84" y="70"/>
                </a:lnTo>
                <a:lnTo>
                  <a:pt x="86" y="68"/>
                </a:lnTo>
                <a:lnTo>
                  <a:pt x="86" y="68"/>
                </a:lnTo>
                <a:lnTo>
                  <a:pt x="86" y="68"/>
                </a:lnTo>
                <a:lnTo>
                  <a:pt x="88" y="70"/>
                </a:lnTo>
                <a:lnTo>
                  <a:pt x="88" y="70"/>
                </a:lnTo>
                <a:lnTo>
                  <a:pt x="88" y="76"/>
                </a:lnTo>
                <a:lnTo>
                  <a:pt x="88" y="76"/>
                </a:lnTo>
                <a:lnTo>
                  <a:pt x="92" y="80"/>
                </a:lnTo>
                <a:lnTo>
                  <a:pt x="92" y="80"/>
                </a:lnTo>
                <a:lnTo>
                  <a:pt x="100" y="86"/>
                </a:lnTo>
                <a:lnTo>
                  <a:pt x="100" y="86"/>
                </a:lnTo>
                <a:lnTo>
                  <a:pt x="100" y="88"/>
                </a:lnTo>
                <a:lnTo>
                  <a:pt x="100" y="88"/>
                </a:lnTo>
                <a:lnTo>
                  <a:pt x="98" y="86"/>
                </a:lnTo>
                <a:lnTo>
                  <a:pt x="98" y="86"/>
                </a:lnTo>
                <a:lnTo>
                  <a:pt x="96" y="92"/>
                </a:lnTo>
                <a:lnTo>
                  <a:pt x="92" y="100"/>
                </a:lnTo>
                <a:lnTo>
                  <a:pt x="92" y="100"/>
                </a:lnTo>
                <a:lnTo>
                  <a:pt x="88" y="106"/>
                </a:lnTo>
                <a:lnTo>
                  <a:pt x="88" y="106"/>
                </a:lnTo>
                <a:lnTo>
                  <a:pt x="88" y="104"/>
                </a:lnTo>
                <a:lnTo>
                  <a:pt x="88" y="104"/>
                </a:lnTo>
                <a:lnTo>
                  <a:pt x="86" y="90"/>
                </a:lnTo>
                <a:lnTo>
                  <a:pt x="86" y="90"/>
                </a:lnTo>
                <a:lnTo>
                  <a:pt x="84" y="80"/>
                </a:lnTo>
                <a:lnTo>
                  <a:pt x="84" y="76"/>
                </a:lnTo>
                <a:lnTo>
                  <a:pt x="84" y="76"/>
                </a:lnTo>
                <a:lnTo>
                  <a:pt x="84" y="74"/>
                </a:lnTo>
                <a:lnTo>
                  <a:pt x="84" y="74"/>
                </a:lnTo>
                <a:lnTo>
                  <a:pt x="84" y="82"/>
                </a:lnTo>
                <a:lnTo>
                  <a:pt x="84" y="82"/>
                </a:lnTo>
                <a:lnTo>
                  <a:pt x="84" y="88"/>
                </a:lnTo>
                <a:lnTo>
                  <a:pt x="86" y="98"/>
                </a:lnTo>
                <a:lnTo>
                  <a:pt x="86" y="98"/>
                </a:lnTo>
                <a:lnTo>
                  <a:pt x="88" y="106"/>
                </a:lnTo>
                <a:lnTo>
                  <a:pt x="88" y="106"/>
                </a:lnTo>
                <a:lnTo>
                  <a:pt x="92" y="100"/>
                </a:lnTo>
                <a:lnTo>
                  <a:pt x="92" y="100"/>
                </a:lnTo>
                <a:lnTo>
                  <a:pt x="94" y="94"/>
                </a:lnTo>
                <a:lnTo>
                  <a:pt x="94" y="94"/>
                </a:lnTo>
                <a:lnTo>
                  <a:pt x="94" y="92"/>
                </a:lnTo>
                <a:lnTo>
                  <a:pt x="94" y="92"/>
                </a:lnTo>
                <a:lnTo>
                  <a:pt x="96" y="92"/>
                </a:lnTo>
                <a:lnTo>
                  <a:pt x="96" y="92"/>
                </a:lnTo>
                <a:lnTo>
                  <a:pt x="96" y="88"/>
                </a:lnTo>
                <a:lnTo>
                  <a:pt x="96" y="88"/>
                </a:lnTo>
                <a:lnTo>
                  <a:pt x="98" y="88"/>
                </a:lnTo>
                <a:lnTo>
                  <a:pt x="100" y="88"/>
                </a:lnTo>
                <a:lnTo>
                  <a:pt x="100" y="88"/>
                </a:lnTo>
                <a:lnTo>
                  <a:pt x="96" y="90"/>
                </a:lnTo>
                <a:lnTo>
                  <a:pt x="96" y="92"/>
                </a:lnTo>
                <a:lnTo>
                  <a:pt x="96" y="92"/>
                </a:lnTo>
                <a:lnTo>
                  <a:pt x="94" y="94"/>
                </a:lnTo>
                <a:lnTo>
                  <a:pt x="94" y="94"/>
                </a:lnTo>
                <a:lnTo>
                  <a:pt x="96" y="96"/>
                </a:lnTo>
                <a:lnTo>
                  <a:pt x="96" y="96"/>
                </a:lnTo>
                <a:lnTo>
                  <a:pt x="98" y="96"/>
                </a:lnTo>
                <a:lnTo>
                  <a:pt x="98" y="98"/>
                </a:lnTo>
                <a:lnTo>
                  <a:pt x="98" y="98"/>
                </a:lnTo>
                <a:lnTo>
                  <a:pt x="96" y="104"/>
                </a:lnTo>
                <a:lnTo>
                  <a:pt x="96" y="104"/>
                </a:lnTo>
                <a:lnTo>
                  <a:pt x="94" y="112"/>
                </a:lnTo>
                <a:lnTo>
                  <a:pt x="90" y="128"/>
                </a:lnTo>
                <a:lnTo>
                  <a:pt x="90" y="128"/>
                </a:lnTo>
                <a:lnTo>
                  <a:pt x="86" y="152"/>
                </a:lnTo>
                <a:lnTo>
                  <a:pt x="84" y="180"/>
                </a:lnTo>
                <a:lnTo>
                  <a:pt x="84" y="180"/>
                </a:lnTo>
                <a:lnTo>
                  <a:pt x="82" y="228"/>
                </a:lnTo>
                <a:lnTo>
                  <a:pt x="94" y="244"/>
                </a:lnTo>
                <a:lnTo>
                  <a:pt x="94" y="244"/>
                </a:lnTo>
                <a:lnTo>
                  <a:pt x="82" y="244"/>
                </a:lnTo>
                <a:lnTo>
                  <a:pt x="82" y="244"/>
                </a:lnTo>
                <a:close/>
                <a:moveTo>
                  <a:pt x="130" y="450"/>
                </a:moveTo>
                <a:lnTo>
                  <a:pt x="130" y="450"/>
                </a:lnTo>
                <a:lnTo>
                  <a:pt x="126" y="458"/>
                </a:lnTo>
                <a:lnTo>
                  <a:pt x="126" y="458"/>
                </a:lnTo>
                <a:lnTo>
                  <a:pt x="124" y="462"/>
                </a:lnTo>
                <a:lnTo>
                  <a:pt x="124" y="462"/>
                </a:lnTo>
                <a:lnTo>
                  <a:pt x="124" y="464"/>
                </a:lnTo>
                <a:lnTo>
                  <a:pt x="124" y="464"/>
                </a:lnTo>
                <a:lnTo>
                  <a:pt x="124" y="466"/>
                </a:lnTo>
                <a:lnTo>
                  <a:pt x="124" y="466"/>
                </a:lnTo>
                <a:lnTo>
                  <a:pt x="122" y="474"/>
                </a:lnTo>
                <a:lnTo>
                  <a:pt x="122" y="474"/>
                </a:lnTo>
                <a:lnTo>
                  <a:pt x="120" y="488"/>
                </a:lnTo>
                <a:lnTo>
                  <a:pt x="120" y="488"/>
                </a:lnTo>
                <a:lnTo>
                  <a:pt x="120" y="494"/>
                </a:lnTo>
                <a:lnTo>
                  <a:pt x="120" y="494"/>
                </a:lnTo>
                <a:lnTo>
                  <a:pt x="120" y="494"/>
                </a:lnTo>
                <a:lnTo>
                  <a:pt x="118" y="492"/>
                </a:lnTo>
                <a:lnTo>
                  <a:pt x="118" y="492"/>
                </a:lnTo>
                <a:lnTo>
                  <a:pt x="114" y="482"/>
                </a:lnTo>
                <a:lnTo>
                  <a:pt x="114" y="482"/>
                </a:lnTo>
                <a:lnTo>
                  <a:pt x="112" y="476"/>
                </a:lnTo>
                <a:lnTo>
                  <a:pt x="112" y="476"/>
                </a:lnTo>
                <a:lnTo>
                  <a:pt x="112" y="472"/>
                </a:lnTo>
                <a:lnTo>
                  <a:pt x="112" y="472"/>
                </a:lnTo>
                <a:lnTo>
                  <a:pt x="112" y="458"/>
                </a:lnTo>
                <a:lnTo>
                  <a:pt x="112" y="458"/>
                </a:lnTo>
                <a:lnTo>
                  <a:pt x="114" y="446"/>
                </a:lnTo>
                <a:lnTo>
                  <a:pt x="114" y="446"/>
                </a:lnTo>
                <a:lnTo>
                  <a:pt x="114" y="440"/>
                </a:lnTo>
                <a:lnTo>
                  <a:pt x="114" y="440"/>
                </a:lnTo>
                <a:lnTo>
                  <a:pt x="114" y="434"/>
                </a:lnTo>
                <a:lnTo>
                  <a:pt x="114" y="434"/>
                </a:lnTo>
                <a:lnTo>
                  <a:pt x="114" y="430"/>
                </a:lnTo>
                <a:lnTo>
                  <a:pt x="114" y="430"/>
                </a:lnTo>
                <a:lnTo>
                  <a:pt x="114" y="424"/>
                </a:lnTo>
                <a:lnTo>
                  <a:pt x="114" y="424"/>
                </a:lnTo>
                <a:lnTo>
                  <a:pt x="114" y="414"/>
                </a:lnTo>
                <a:lnTo>
                  <a:pt x="114" y="414"/>
                </a:lnTo>
                <a:lnTo>
                  <a:pt x="116" y="408"/>
                </a:lnTo>
                <a:lnTo>
                  <a:pt x="116" y="408"/>
                </a:lnTo>
                <a:lnTo>
                  <a:pt x="116" y="400"/>
                </a:lnTo>
                <a:lnTo>
                  <a:pt x="116" y="400"/>
                </a:lnTo>
                <a:lnTo>
                  <a:pt x="114" y="386"/>
                </a:lnTo>
                <a:lnTo>
                  <a:pt x="114" y="386"/>
                </a:lnTo>
                <a:lnTo>
                  <a:pt x="114" y="382"/>
                </a:lnTo>
                <a:lnTo>
                  <a:pt x="114" y="382"/>
                </a:lnTo>
                <a:lnTo>
                  <a:pt x="116" y="382"/>
                </a:lnTo>
                <a:lnTo>
                  <a:pt x="116" y="382"/>
                </a:lnTo>
                <a:lnTo>
                  <a:pt x="116" y="382"/>
                </a:lnTo>
                <a:lnTo>
                  <a:pt x="116" y="388"/>
                </a:lnTo>
                <a:lnTo>
                  <a:pt x="116" y="388"/>
                </a:lnTo>
                <a:lnTo>
                  <a:pt x="118" y="396"/>
                </a:lnTo>
                <a:lnTo>
                  <a:pt x="118" y="396"/>
                </a:lnTo>
                <a:lnTo>
                  <a:pt x="118" y="398"/>
                </a:lnTo>
                <a:lnTo>
                  <a:pt x="118" y="398"/>
                </a:lnTo>
                <a:lnTo>
                  <a:pt x="118" y="402"/>
                </a:lnTo>
                <a:lnTo>
                  <a:pt x="118" y="402"/>
                </a:lnTo>
                <a:lnTo>
                  <a:pt x="120" y="408"/>
                </a:lnTo>
                <a:lnTo>
                  <a:pt x="120" y="408"/>
                </a:lnTo>
                <a:lnTo>
                  <a:pt x="124" y="416"/>
                </a:lnTo>
                <a:lnTo>
                  <a:pt x="124" y="416"/>
                </a:lnTo>
                <a:lnTo>
                  <a:pt x="126" y="424"/>
                </a:lnTo>
                <a:lnTo>
                  <a:pt x="126" y="424"/>
                </a:lnTo>
                <a:lnTo>
                  <a:pt x="128" y="428"/>
                </a:lnTo>
                <a:lnTo>
                  <a:pt x="128" y="428"/>
                </a:lnTo>
                <a:lnTo>
                  <a:pt x="128" y="432"/>
                </a:lnTo>
                <a:lnTo>
                  <a:pt x="128" y="432"/>
                </a:lnTo>
                <a:lnTo>
                  <a:pt x="128" y="438"/>
                </a:lnTo>
                <a:lnTo>
                  <a:pt x="128" y="438"/>
                </a:lnTo>
                <a:lnTo>
                  <a:pt x="130" y="442"/>
                </a:lnTo>
                <a:lnTo>
                  <a:pt x="130" y="442"/>
                </a:lnTo>
                <a:lnTo>
                  <a:pt x="130" y="444"/>
                </a:lnTo>
                <a:lnTo>
                  <a:pt x="130" y="444"/>
                </a:lnTo>
                <a:lnTo>
                  <a:pt x="130" y="448"/>
                </a:lnTo>
                <a:lnTo>
                  <a:pt x="130" y="448"/>
                </a:lnTo>
                <a:lnTo>
                  <a:pt x="130" y="450"/>
                </a:lnTo>
                <a:lnTo>
                  <a:pt x="130" y="450"/>
                </a:lnTo>
                <a:close/>
                <a:moveTo>
                  <a:pt x="150" y="216"/>
                </a:moveTo>
                <a:lnTo>
                  <a:pt x="150" y="216"/>
                </a:lnTo>
                <a:lnTo>
                  <a:pt x="146" y="218"/>
                </a:lnTo>
                <a:lnTo>
                  <a:pt x="142" y="218"/>
                </a:lnTo>
                <a:lnTo>
                  <a:pt x="142" y="218"/>
                </a:lnTo>
                <a:lnTo>
                  <a:pt x="134" y="222"/>
                </a:lnTo>
                <a:lnTo>
                  <a:pt x="134" y="222"/>
                </a:lnTo>
                <a:lnTo>
                  <a:pt x="126" y="226"/>
                </a:lnTo>
                <a:lnTo>
                  <a:pt x="126" y="226"/>
                </a:lnTo>
                <a:lnTo>
                  <a:pt x="118" y="232"/>
                </a:lnTo>
                <a:lnTo>
                  <a:pt x="118" y="232"/>
                </a:lnTo>
                <a:lnTo>
                  <a:pt x="114" y="234"/>
                </a:lnTo>
                <a:lnTo>
                  <a:pt x="114" y="236"/>
                </a:lnTo>
                <a:lnTo>
                  <a:pt x="114" y="236"/>
                </a:lnTo>
                <a:lnTo>
                  <a:pt x="116" y="238"/>
                </a:lnTo>
                <a:lnTo>
                  <a:pt x="116" y="238"/>
                </a:lnTo>
                <a:lnTo>
                  <a:pt x="116" y="238"/>
                </a:lnTo>
                <a:lnTo>
                  <a:pt x="110" y="240"/>
                </a:lnTo>
                <a:lnTo>
                  <a:pt x="110" y="240"/>
                </a:lnTo>
                <a:lnTo>
                  <a:pt x="96" y="242"/>
                </a:lnTo>
                <a:lnTo>
                  <a:pt x="96" y="242"/>
                </a:lnTo>
                <a:lnTo>
                  <a:pt x="106" y="234"/>
                </a:lnTo>
                <a:lnTo>
                  <a:pt x="106" y="234"/>
                </a:lnTo>
                <a:lnTo>
                  <a:pt x="112" y="228"/>
                </a:lnTo>
                <a:lnTo>
                  <a:pt x="112" y="228"/>
                </a:lnTo>
                <a:lnTo>
                  <a:pt x="112" y="198"/>
                </a:lnTo>
                <a:lnTo>
                  <a:pt x="112" y="198"/>
                </a:lnTo>
                <a:lnTo>
                  <a:pt x="114" y="152"/>
                </a:lnTo>
                <a:lnTo>
                  <a:pt x="114" y="152"/>
                </a:lnTo>
                <a:lnTo>
                  <a:pt x="112" y="122"/>
                </a:lnTo>
                <a:lnTo>
                  <a:pt x="112" y="122"/>
                </a:lnTo>
                <a:lnTo>
                  <a:pt x="110" y="106"/>
                </a:lnTo>
                <a:lnTo>
                  <a:pt x="106" y="98"/>
                </a:lnTo>
                <a:lnTo>
                  <a:pt x="110" y="94"/>
                </a:lnTo>
                <a:lnTo>
                  <a:pt x="110" y="94"/>
                </a:lnTo>
                <a:lnTo>
                  <a:pt x="118" y="104"/>
                </a:lnTo>
                <a:lnTo>
                  <a:pt x="118" y="104"/>
                </a:lnTo>
                <a:lnTo>
                  <a:pt x="120" y="102"/>
                </a:lnTo>
                <a:lnTo>
                  <a:pt x="120" y="102"/>
                </a:lnTo>
                <a:lnTo>
                  <a:pt x="126" y="90"/>
                </a:lnTo>
                <a:lnTo>
                  <a:pt x="126" y="90"/>
                </a:lnTo>
                <a:lnTo>
                  <a:pt x="126" y="88"/>
                </a:lnTo>
                <a:lnTo>
                  <a:pt x="126" y="88"/>
                </a:lnTo>
                <a:lnTo>
                  <a:pt x="122" y="98"/>
                </a:lnTo>
                <a:lnTo>
                  <a:pt x="122" y="98"/>
                </a:lnTo>
                <a:lnTo>
                  <a:pt x="118" y="104"/>
                </a:lnTo>
                <a:lnTo>
                  <a:pt x="118" y="104"/>
                </a:lnTo>
                <a:lnTo>
                  <a:pt x="116" y="100"/>
                </a:lnTo>
                <a:lnTo>
                  <a:pt x="116" y="100"/>
                </a:lnTo>
                <a:lnTo>
                  <a:pt x="106" y="88"/>
                </a:lnTo>
                <a:lnTo>
                  <a:pt x="106" y="88"/>
                </a:lnTo>
                <a:lnTo>
                  <a:pt x="104" y="86"/>
                </a:lnTo>
                <a:lnTo>
                  <a:pt x="104" y="86"/>
                </a:lnTo>
                <a:lnTo>
                  <a:pt x="110" y="82"/>
                </a:lnTo>
                <a:lnTo>
                  <a:pt x="110" y="82"/>
                </a:lnTo>
                <a:lnTo>
                  <a:pt x="114" y="80"/>
                </a:lnTo>
                <a:lnTo>
                  <a:pt x="114" y="80"/>
                </a:lnTo>
                <a:lnTo>
                  <a:pt x="118" y="78"/>
                </a:lnTo>
                <a:lnTo>
                  <a:pt x="120" y="76"/>
                </a:lnTo>
                <a:lnTo>
                  <a:pt x="120" y="76"/>
                </a:lnTo>
                <a:lnTo>
                  <a:pt x="126" y="70"/>
                </a:lnTo>
                <a:lnTo>
                  <a:pt x="126" y="70"/>
                </a:lnTo>
                <a:lnTo>
                  <a:pt x="126" y="82"/>
                </a:lnTo>
                <a:lnTo>
                  <a:pt x="126" y="82"/>
                </a:lnTo>
                <a:lnTo>
                  <a:pt x="126" y="100"/>
                </a:lnTo>
                <a:lnTo>
                  <a:pt x="126" y="100"/>
                </a:lnTo>
                <a:lnTo>
                  <a:pt x="124" y="128"/>
                </a:lnTo>
                <a:lnTo>
                  <a:pt x="124" y="128"/>
                </a:lnTo>
                <a:lnTo>
                  <a:pt x="124" y="146"/>
                </a:lnTo>
                <a:lnTo>
                  <a:pt x="126" y="160"/>
                </a:lnTo>
                <a:lnTo>
                  <a:pt x="126" y="160"/>
                </a:lnTo>
                <a:lnTo>
                  <a:pt x="130" y="172"/>
                </a:lnTo>
                <a:lnTo>
                  <a:pt x="136" y="184"/>
                </a:lnTo>
                <a:lnTo>
                  <a:pt x="136" y="184"/>
                </a:lnTo>
                <a:lnTo>
                  <a:pt x="140" y="188"/>
                </a:lnTo>
                <a:lnTo>
                  <a:pt x="142" y="192"/>
                </a:lnTo>
                <a:lnTo>
                  <a:pt x="142" y="192"/>
                </a:lnTo>
                <a:lnTo>
                  <a:pt x="152" y="202"/>
                </a:lnTo>
                <a:lnTo>
                  <a:pt x="152" y="202"/>
                </a:lnTo>
                <a:lnTo>
                  <a:pt x="150" y="204"/>
                </a:lnTo>
                <a:lnTo>
                  <a:pt x="152" y="206"/>
                </a:lnTo>
                <a:lnTo>
                  <a:pt x="152" y="206"/>
                </a:lnTo>
                <a:lnTo>
                  <a:pt x="156" y="208"/>
                </a:lnTo>
                <a:lnTo>
                  <a:pt x="156" y="208"/>
                </a:lnTo>
                <a:lnTo>
                  <a:pt x="156" y="212"/>
                </a:lnTo>
                <a:lnTo>
                  <a:pt x="156" y="212"/>
                </a:lnTo>
                <a:lnTo>
                  <a:pt x="150" y="216"/>
                </a:lnTo>
                <a:lnTo>
                  <a:pt x="150" y="216"/>
                </a:lnTo>
                <a:close/>
                <a:moveTo>
                  <a:pt x="174" y="232"/>
                </a:moveTo>
                <a:lnTo>
                  <a:pt x="174" y="232"/>
                </a:lnTo>
                <a:lnTo>
                  <a:pt x="174" y="232"/>
                </a:lnTo>
                <a:lnTo>
                  <a:pt x="174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72" y="232"/>
                </a:lnTo>
                <a:lnTo>
                  <a:pt x="166" y="224"/>
                </a:lnTo>
                <a:lnTo>
                  <a:pt x="166" y="224"/>
                </a:lnTo>
                <a:lnTo>
                  <a:pt x="158" y="214"/>
                </a:lnTo>
                <a:lnTo>
                  <a:pt x="158" y="214"/>
                </a:lnTo>
                <a:lnTo>
                  <a:pt x="158" y="212"/>
                </a:lnTo>
                <a:lnTo>
                  <a:pt x="158" y="212"/>
                </a:lnTo>
                <a:lnTo>
                  <a:pt x="170" y="222"/>
                </a:lnTo>
                <a:lnTo>
                  <a:pt x="170" y="222"/>
                </a:lnTo>
                <a:lnTo>
                  <a:pt x="176" y="232"/>
                </a:lnTo>
                <a:lnTo>
                  <a:pt x="176" y="232"/>
                </a:lnTo>
                <a:lnTo>
                  <a:pt x="174" y="232"/>
                </a:lnTo>
                <a:lnTo>
                  <a:pt x="174" y="232"/>
                </a:lnTo>
                <a:close/>
                <a:moveTo>
                  <a:pt x="192" y="172"/>
                </a:moveTo>
                <a:lnTo>
                  <a:pt x="192" y="172"/>
                </a:lnTo>
                <a:lnTo>
                  <a:pt x="190" y="178"/>
                </a:lnTo>
                <a:lnTo>
                  <a:pt x="190" y="178"/>
                </a:lnTo>
                <a:lnTo>
                  <a:pt x="188" y="182"/>
                </a:lnTo>
                <a:lnTo>
                  <a:pt x="188" y="182"/>
                </a:lnTo>
                <a:lnTo>
                  <a:pt x="188" y="184"/>
                </a:lnTo>
                <a:lnTo>
                  <a:pt x="188" y="184"/>
                </a:lnTo>
                <a:lnTo>
                  <a:pt x="186" y="186"/>
                </a:lnTo>
                <a:lnTo>
                  <a:pt x="186" y="184"/>
                </a:lnTo>
                <a:lnTo>
                  <a:pt x="186" y="184"/>
                </a:lnTo>
                <a:lnTo>
                  <a:pt x="186" y="180"/>
                </a:lnTo>
                <a:lnTo>
                  <a:pt x="186" y="180"/>
                </a:lnTo>
                <a:lnTo>
                  <a:pt x="186" y="174"/>
                </a:lnTo>
                <a:lnTo>
                  <a:pt x="186" y="174"/>
                </a:lnTo>
                <a:lnTo>
                  <a:pt x="186" y="168"/>
                </a:lnTo>
                <a:lnTo>
                  <a:pt x="186" y="168"/>
                </a:lnTo>
                <a:lnTo>
                  <a:pt x="186" y="164"/>
                </a:lnTo>
                <a:lnTo>
                  <a:pt x="186" y="164"/>
                </a:lnTo>
                <a:lnTo>
                  <a:pt x="188" y="162"/>
                </a:lnTo>
                <a:lnTo>
                  <a:pt x="188" y="162"/>
                </a:lnTo>
                <a:lnTo>
                  <a:pt x="190" y="164"/>
                </a:lnTo>
                <a:lnTo>
                  <a:pt x="190" y="164"/>
                </a:lnTo>
                <a:lnTo>
                  <a:pt x="194" y="168"/>
                </a:lnTo>
                <a:lnTo>
                  <a:pt x="194" y="168"/>
                </a:lnTo>
                <a:lnTo>
                  <a:pt x="194" y="170"/>
                </a:lnTo>
                <a:lnTo>
                  <a:pt x="194" y="170"/>
                </a:lnTo>
                <a:lnTo>
                  <a:pt x="192" y="172"/>
                </a:lnTo>
                <a:lnTo>
                  <a:pt x="192" y="17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29620"/>
            <a:ext cx="12192000" cy="5818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7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 txBox="1">
            <a:spLocks/>
          </p:cNvSpPr>
          <p:nvPr/>
        </p:nvSpPr>
        <p:spPr>
          <a:xfrm>
            <a:off x="0" y="-16646"/>
            <a:ext cx="12191999" cy="81314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900" dirty="0" smtClean="0">
                <a:latin typeface="Times New Roman (Headings)"/>
                <a:cs typeface="Arial" pitchFamily="34" charset="0"/>
              </a:rPr>
              <a:t>CÁC LỚP HỌC NGẮN HẠN CỦA KHOA CÔNG NGHỆ THÔNG TIN</a:t>
            </a:r>
            <a:endParaRPr lang="en-US" sz="2900" dirty="0">
              <a:latin typeface="Times New Roman (Headings)"/>
              <a:cs typeface="Arial" pitchFamily="34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471098" y="2648525"/>
            <a:ext cx="4474775" cy="1697607"/>
            <a:chOff x="4583875" y="787536"/>
            <a:chExt cx="3899483" cy="164133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4" name="Группа 211"/>
            <p:cNvGrpSpPr/>
            <p:nvPr/>
          </p:nvGrpSpPr>
          <p:grpSpPr>
            <a:xfrm>
              <a:off x="4583875" y="787536"/>
              <a:ext cx="3899483" cy="1641332"/>
              <a:chOff x="642910" y="3930807"/>
              <a:chExt cx="2214578" cy="1641332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Скругленный прямоугольник 212"/>
              <p:cNvSpPr/>
              <p:nvPr/>
            </p:nvSpPr>
            <p:spPr>
              <a:xfrm>
                <a:off x="642910" y="4000504"/>
                <a:ext cx="2214578" cy="1571635"/>
              </a:xfrm>
              <a:prstGeom prst="roundRect">
                <a:avLst>
                  <a:gd name="adj" fmla="val 4189"/>
                </a:avLst>
              </a:prstGeom>
              <a:grp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" name="Скругленный прямоугольник 213"/>
              <p:cNvSpPr/>
              <p:nvPr/>
            </p:nvSpPr>
            <p:spPr>
              <a:xfrm>
                <a:off x="642910" y="3930807"/>
                <a:ext cx="2214578" cy="613324"/>
              </a:xfrm>
              <a:prstGeom prst="roundRect">
                <a:avLst>
                  <a:gd name="adj" fmla="val 15230"/>
                </a:avLst>
              </a:prstGeom>
              <a:grpFill/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5" name="TextBox 44"/>
            <p:cNvSpPr txBox="1">
              <a:spLocks noChangeArrowheads="1"/>
            </p:cNvSpPr>
            <p:nvPr/>
          </p:nvSpPr>
          <p:spPr bwMode="auto">
            <a:xfrm>
              <a:off x="4900398" y="807647"/>
              <a:ext cx="3500438" cy="5653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Lớp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bồi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dưỡng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,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luyện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thi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chứng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chỉ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tin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quốc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tế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MOS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của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IIG </a:t>
              </a:r>
              <a:r>
                <a:rPr lang="en-US" sz="1600" b="1" kern="0" dirty="0" err="1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Việt</a:t>
              </a:r>
              <a:r>
                <a:rPr lang="en-US" sz="1600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 Nam</a:t>
              </a:r>
              <a:endParaRPr lang="ru-RU" sz="1600" kern="0" dirty="0">
                <a:solidFill>
                  <a:srgbClr val="00206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TextBox 44"/>
            <p:cNvSpPr txBox="1">
              <a:spLocks noChangeArrowheads="1"/>
            </p:cNvSpPr>
            <p:nvPr/>
          </p:nvSpPr>
          <p:spPr bwMode="auto">
            <a:xfrm>
              <a:off x="4783397" y="1454325"/>
              <a:ext cx="3500437" cy="89272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/>
              </a:pP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phí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: 5.000.000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/>
              </a:pP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Đối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tượng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: SV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xong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HK1</a:t>
              </a:r>
              <a:endParaRPr lang="en-US" i="1" kern="0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/>
              </a:pP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Thời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lượng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: 80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giờ</a:t>
              </a:r>
              <a:endParaRPr lang="en-US" i="1" kern="0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958879" y="872589"/>
            <a:ext cx="4749607" cy="1654029"/>
            <a:chOff x="4583875" y="817408"/>
            <a:chExt cx="3917215" cy="1611460"/>
          </a:xfrm>
          <a:solidFill>
            <a:schemeClr val="accent5">
              <a:lumMod val="60000"/>
              <a:lumOff val="40000"/>
            </a:schemeClr>
          </a:solidFill>
        </p:grpSpPr>
        <p:grpSp>
          <p:nvGrpSpPr>
            <p:cNvPr id="10" name="Группа 211"/>
            <p:cNvGrpSpPr/>
            <p:nvPr/>
          </p:nvGrpSpPr>
          <p:grpSpPr>
            <a:xfrm>
              <a:off x="4583875" y="817408"/>
              <a:ext cx="3917215" cy="1611460"/>
              <a:chOff x="642910" y="3960679"/>
              <a:chExt cx="2224648" cy="1611460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Скругленный прямоугольник 212"/>
              <p:cNvSpPr/>
              <p:nvPr/>
            </p:nvSpPr>
            <p:spPr>
              <a:xfrm>
                <a:off x="642910" y="4000504"/>
                <a:ext cx="2214578" cy="1571635"/>
              </a:xfrm>
              <a:prstGeom prst="roundRect">
                <a:avLst>
                  <a:gd name="adj" fmla="val 4189"/>
                </a:avLst>
              </a:prstGeom>
              <a:grp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4" name="Скругленный прямоугольник 213"/>
              <p:cNvSpPr/>
              <p:nvPr/>
            </p:nvSpPr>
            <p:spPr>
              <a:xfrm>
                <a:off x="642910" y="3960679"/>
                <a:ext cx="2224648" cy="474353"/>
              </a:xfrm>
              <a:prstGeom prst="roundRect">
                <a:avLst>
                  <a:gd name="adj" fmla="val 15230"/>
                </a:avLst>
              </a:prstGeom>
              <a:grpFill/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11" name="TextBox 44"/>
            <p:cNvSpPr txBox="1">
              <a:spLocks noChangeArrowheads="1"/>
            </p:cNvSpPr>
            <p:nvPr/>
          </p:nvSpPr>
          <p:spPr bwMode="auto">
            <a:xfrm>
              <a:off x="4774437" y="857232"/>
              <a:ext cx="3708921" cy="3448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0" indent="-22860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0" normalizeH="0" baseline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Giải</a:t>
              </a:r>
              <a:r>
                <a:rPr kumimoji="0" lang="en-US" sz="1700" b="1" i="0" u="none" strike="noStrike" kern="0" normalizeH="0" noProof="0" dirty="0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1700" b="1" i="0" u="none" strike="noStrike" kern="0" normalizeH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pháp</a:t>
              </a:r>
              <a:r>
                <a:rPr kumimoji="0" lang="en-US" sz="1700" b="1" i="0" u="none" strike="noStrike" kern="0" normalizeH="0" noProof="0" dirty="0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1700" b="1" i="0" u="none" strike="noStrike" kern="0" normalizeH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cấu</a:t>
              </a:r>
              <a:r>
                <a:rPr kumimoji="0" lang="en-US" sz="1700" b="1" i="0" u="none" strike="noStrike" kern="0" normalizeH="0" noProof="0" dirty="0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1700" b="1" i="0" u="none" strike="noStrike" kern="0" normalizeH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hình</a:t>
              </a:r>
              <a:r>
                <a:rPr kumimoji="0" lang="en-US" sz="1700" b="1" i="0" u="none" strike="noStrike" kern="0" normalizeH="0" noProof="0" dirty="0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1700" b="1" i="0" u="none" strike="noStrike" kern="0" normalizeH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thiết</a:t>
              </a:r>
              <a:r>
                <a:rPr kumimoji="0" lang="en-US" sz="1700" b="1" i="0" u="none" strike="noStrike" kern="0" normalizeH="0" noProof="0" dirty="0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1700" b="1" i="0" u="none" strike="noStrike" kern="0" normalizeH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bị</a:t>
              </a:r>
              <a:r>
                <a:rPr kumimoji="0" lang="en-US" sz="1700" b="1" i="0" u="none" strike="noStrike" kern="0" normalizeH="0" noProof="0" dirty="0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1700" b="1" i="0" u="none" strike="noStrike" kern="0" normalizeH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mạng</a:t>
              </a:r>
              <a:r>
                <a:rPr kumimoji="0" lang="en-US" sz="1700" b="1" i="0" u="none" strike="noStrike" kern="0" normalizeH="0" noProof="0" dirty="0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 </a:t>
              </a:r>
              <a:r>
                <a:rPr kumimoji="0" lang="en-US" sz="1700" b="1" i="0" u="none" strike="noStrike" kern="0" normalizeH="0" noProof="0" dirty="0" err="1" smtClean="0">
                  <a:ln w="0"/>
                  <a:solidFill>
                    <a:srgbClr val="00206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Arial" charset="0"/>
                  <a:cs typeface="Arial" charset="0"/>
                </a:rPr>
                <a:t>Draytek</a:t>
              </a:r>
              <a:endParaRPr kumimoji="0" lang="ru-RU" sz="1700" b="1" i="0" u="none" strike="noStrike" kern="0" normalizeH="0" baseline="0" noProof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12" name="TextBox 44"/>
            <p:cNvSpPr txBox="1">
              <a:spLocks noChangeArrowheads="1"/>
            </p:cNvSpPr>
            <p:nvPr/>
          </p:nvSpPr>
          <p:spPr bwMode="auto">
            <a:xfrm>
              <a:off x="4774437" y="1410531"/>
              <a:ext cx="3500437" cy="8995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phí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: 5.000.000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Đối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tượng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: SV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xong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HK7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Thời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lượng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: 80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giờ</a:t>
              </a:r>
              <a:endParaRPr lang="en-US" i="1" kern="0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15" name="Picture 14" descr="C:\Users\Administrator\Desktop\keynote_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9" y="1138844"/>
            <a:ext cx="4761982" cy="498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17" y="1754084"/>
            <a:ext cx="2542903" cy="1929642"/>
          </a:xfrm>
          <a:prstGeom prst="rect">
            <a:avLst/>
          </a:prstGeom>
        </p:spPr>
      </p:pic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004191" y="4554556"/>
            <a:ext cx="4704294" cy="1673591"/>
            <a:chOff x="4583875" y="857231"/>
            <a:chExt cx="4099494" cy="1571637"/>
          </a:xfrm>
          <a:solidFill>
            <a:schemeClr val="bg2">
              <a:lumMod val="75000"/>
            </a:schemeClr>
          </a:solidFill>
        </p:grpSpPr>
        <p:grpSp>
          <p:nvGrpSpPr>
            <p:cNvPr id="18" name="Группа 211"/>
            <p:cNvGrpSpPr/>
            <p:nvPr/>
          </p:nvGrpSpPr>
          <p:grpSpPr>
            <a:xfrm>
              <a:off x="4583875" y="857231"/>
              <a:ext cx="4099494" cy="1571637"/>
              <a:chOff x="642910" y="4000502"/>
              <a:chExt cx="2328167" cy="1571637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Скругленный прямоугольник 212"/>
              <p:cNvSpPr/>
              <p:nvPr/>
            </p:nvSpPr>
            <p:spPr>
              <a:xfrm>
                <a:off x="642910" y="4000504"/>
                <a:ext cx="2328167" cy="1571635"/>
              </a:xfrm>
              <a:prstGeom prst="roundRect">
                <a:avLst>
                  <a:gd name="adj" fmla="val 4189"/>
                </a:avLst>
              </a:prstGeom>
              <a:grpFill/>
              <a:ln w="6350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/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22" name="Скругленный прямоугольник 213"/>
              <p:cNvSpPr/>
              <p:nvPr/>
            </p:nvSpPr>
            <p:spPr>
              <a:xfrm>
                <a:off x="642910" y="4000502"/>
                <a:ext cx="2328167" cy="669664"/>
              </a:xfrm>
              <a:prstGeom prst="roundRect">
                <a:avLst>
                  <a:gd name="adj" fmla="val 15230"/>
                </a:avLst>
              </a:prstGeom>
              <a:grpFill/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19" name="TextBox 44"/>
            <p:cNvSpPr txBox="1">
              <a:spLocks noChangeArrowheads="1"/>
            </p:cNvSpPr>
            <p:nvPr/>
          </p:nvSpPr>
          <p:spPr bwMode="auto">
            <a:xfrm>
              <a:off x="4602611" y="893641"/>
              <a:ext cx="4080758" cy="6069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Lớp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bồi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dưỡng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,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luyện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thi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chứng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chỉ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tin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quốc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tế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b="1" kern="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MTA, MCE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của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IIG </a:t>
              </a:r>
              <a:r>
                <a:rPr lang="en-US" b="1" kern="0" dirty="0" err="1">
                  <a:solidFill>
                    <a:srgbClr val="002060"/>
                  </a:solidFill>
                  <a:latin typeface="Arial" charset="0"/>
                  <a:cs typeface="Arial" charset="0"/>
                </a:rPr>
                <a:t>Việt</a:t>
              </a:r>
              <a:r>
                <a:rPr lang="en-US" b="1" kern="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Nam</a:t>
              </a:r>
              <a:endParaRPr lang="ru-RU" kern="0" dirty="0">
                <a:solidFill>
                  <a:srgbClr val="00206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" name="TextBox 44"/>
            <p:cNvSpPr txBox="1">
              <a:spLocks noChangeArrowheads="1"/>
            </p:cNvSpPr>
            <p:nvPr/>
          </p:nvSpPr>
          <p:spPr bwMode="auto">
            <a:xfrm>
              <a:off x="4745737" y="1559760"/>
              <a:ext cx="3517275" cy="8670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phí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: 5.000.000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/>
              </a:pP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Đối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tượng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: SV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xong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HK7</a:t>
              </a:r>
              <a:endParaRPr lang="en-US" i="1" kern="0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Font typeface="Arial" charset="0"/>
                <a:buChar char="•"/>
                <a:defRPr/>
              </a:pP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Thời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lượng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i="1" kern="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học</a:t>
              </a:r>
              <a:r>
                <a:rPr lang="en-US" i="1" kern="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: 80 </a:t>
              </a:r>
              <a:r>
                <a:rPr lang="en-US" i="1" kern="0" dirty="0" err="1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giờ</a:t>
              </a:r>
              <a:endParaRPr lang="en-US" i="1" kern="0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086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0" y="19739"/>
            <a:ext cx="1219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00206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CÁC LỚP HỌC NGẮN HẠN CỦA KHOA ĐIỆN TỬ</a:t>
            </a:r>
            <a:endParaRPr lang="en-US" sz="3200" b="1" dirty="0">
              <a:solidFill>
                <a:srgbClr val="00206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276072" y="1135145"/>
            <a:ext cx="6517357" cy="1623874"/>
          </a:xfrm>
          <a:custGeom>
            <a:avLst/>
            <a:gdLst>
              <a:gd name="connsiteX0" fmla="*/ 0 w 5074920"/>
              <a:gd name="connsiteY0" fmla="*/ 30480 h 1645920"/>
              <a:gd name="connsiteX1" fmla="*/ 0 w 5074920"/>
              <a:gd name="connsiteY1" fmla="*/ 1645920 h 1645920"/>
              <a:gd name="connsiteX2" fmla="*/ 4663440 w 5074920"/>
              <a:gd name="connsiteY2" fmla="*/ 1645920 h 1645920"/>
              <a:gd name="connsiteX3" fmla="*/ 5074920 w 5074920"/>
              <a:gd name="connsiteY3" fmla="*/ 1554480 h 1645920"/>
              <a:gd name="connsiteX4" fmla="*/ 5074920 w 5074920"/>
              <a:gd name="connsiteY4" fmla="*/ 0 h 1645920"/>
              <a:gd name="connsiteX5" fmla="*/ 0 w 5074920"/>
              <a:gd name="connsiteY5" fmla="*/ 30480 h 1645920"/>
              <a:gd name="connsiteX0" fmla="*/ 0 w 5079682"/>
              <a:gd name="connsiteY0" fmla="*/ 6668 h 1622108"/>
              <a:gd name="connsiteX1" fmla="*/ 0 w 5079682"/>
              <a:gd name="connsiteY1" fmla="*/ 1622108 h 1622108"/>
              <a:gd name="connsiteX2" fmla="*/ 4663440 w 5079682"/>
              <a:gd name="connsiteY2" fmla="*/ 1622108 h 1622108"/>
              <a:gd name="connsiteX3" fmla="*/ 5074920 w 5079682"/>
              <a:gd name="connsiteY3" fmla="*/ 1530668 h 1622108"/>
              <a:gd name="connsiteX4" fmla="*/ 5079682 w 5079682"/>
              <a:gd name="connsiteY4" fmla="*/ 0 h 1622108"/>
              <a:gd name="connsiteX5" fmla="*/ 0 w 5079682"/>
              <a:gd name="connsiteY5" fmla="*/ 6668 h 1622108"/>
              <a:gd name="connsiteX0" fmla="*/ 0 w 5075131"/>
              <a:gd name="connsiteY0" fmla="*/ 20955 h 1636395"/>
              <a:gd name="connsiteX1" fmla="*/ 0 w 5075131"/>
              <a:gd name="connsiteY1" fmla="*/ 1636395 h 1636395"/>
              <a:gd name="connsiteX2" fmla="*/ 4663440 w 5075131"/>
              <a:gd name="connsiteY2" fmla="*/ 1636395 h 1636395"/>
              <a:gd name="connsiteX3" fmla="*/ 5074920 w 5075131"/>
              <a:gd name="connsiteY3" fmla="*/ 1544955 h 1636395"/>
              <a:gd name="connsiteX4" fmla="*/ 5070157 w 5075131"/>
              <a:gd name="connsiteY4" fmla="*/ 0 h 1636395"/>
              <a:gd name="connsiteX5" fmla="*/ 0 w 5075131"/>
              <a:gd name="connsiteY5" fmla="*/ 20955 h 1636395"/>
              <a:gd name="connsiteX0" fmla="*/ 0 w 5075022"/>
              <a:gd name="connsiteY0" fmla="*/ 6667 h 1622107"/>
              <a:gd name="connsiteX1" fmla="*/ 0 w 5075022"/>
              <a:gd name="connsiteY1" fmla="*/ 1622107 h 1622107"/>
              <a:gd name="connsiteX2" fmla="*/ 4663440 w 5075022"/>
              <a:gd name="connsiteY2" fmla="*/ 1622107 h 1622107"/>
              <a:gd name="connsiteX3" fmla="*/ 5074920 w 5075022"/>
              <a:gd name="connsiteY3" fmla="*/ 1530667 h 1622107"/>
              <a:gd name="connsiteX4" fmla="*/ 5060632 w 5075022"/>
              <a:gd name="connsiteY4" fmla="*/ 0 h 1622107"/>
              <a:gd name="connsiteX5" fmla="*/ 0 w 5075022"/>
              <a:gd name="connsiteY5" fmla="*/ 6667 h 1622107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94014"/>
              <a:gd name="connsiteY0" fmla="*/ 20955 h 1636395"/>
              <a:gd name="connsiteX1" fmla="*/ 0 w 5094014"/>
              <a:gd name="connsiteY1" fmla="*/ 1636395 h 1636395"/>
              <a:gd name="connsiteX2" fmla="*/ 4663440 w 5094014"/>
              <a:gd name="connsiteY2" fmla="*/ 1636395 h 1636395"/>
              <a:gd name="connsiteX3" fmla="*/ 5093970 w 5094014"/>
              <a:gd name="connsiteY3" fmla="*/ 1525905 h 1636395"/>
              <a:gd name="connsiteX4" fmla="*/ 5055870 w 5094014"/>
              <a:gd name="connsiteY4" fmla="*/ 0 h 1636395"/>
              <a:gd name="connsiteX5" fmla="*/ 0 w 5094014"/>
              <a:gd name="connsiteY5" fmla="*/ 20955 h 163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4014" h="1636395">
                <a:moveTo>
                  <a:pt x="0" y="20955"/>
                </a:moveTo>
                <a:lnTo>
                  <a:pt x="0" y="1636395"/>
                </a:lnTo>
                <a:lnTo>
                  <a:pt x="4663440" y="1636395"/>
                </a:lnTo>
                <a:cubicBezTo>
                  <a:pt x="4905375" y="1634490"/>
                  <a:pt x="5047298" y="1575435"/>
                  <a:pt x="5093970" y="1525905"/>
                </a:cubicBezTo>
                <a:cubicBezTo>
                  <a:pt x="5095557" y="1015682"/>
                  <a:pt x="5054283" y="510223"/>
                  <a:pt x="5055870" y="0"/>
                </a:cubicBezTo>
                <a:lnTo>
                  <a:pt x="0" y="20955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22000">
                <a:schemeClr val="accent5">
                  <a:lumMod val="75000"/>
                </a:schemeClr>
              </a:gs>
              <a:gs pos="61000">
                <a:schemeClr val="accent5"/>
              </a:gs>
            </a:gsLst>
            <a:lin ang="108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069340" y="835309"/>
            <a:ext cx="798425" cy="1814514"/>
            <a:chOff x="4476750" y="1056604"/>
            <a:chExt cx="661988" cy="1815184"/>
          </a:xfrm>
        </p:grpSpPr>
        <p:sp>
          <p:nvSpPr>
            <p:cNvPr id="20" name="Freeform 19"/>
            <p:cNvSpPr/>
            <p:nvPr/>
          </p:nvSpPr>
          <p:spPr>
            <a:xfrm>
              <a:off x="4476750" y="1166183"/>
              <a:ext cx="661988" cy="1705605"/>
            </a:xfrm>
            <a:custGeom>
              <a:avLst/>
              <a:gdLst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1988" h="1706055">
                  <a:moveTo>
                    <a:pt x="604838" y="1706055"/>
                  </a:moveTo>
                  <a:cubicBezTo>
                    <a:pt x="446088" y="1699705"/>
                    <a:pt x="196850" y="1693355"/>
                    <a:pt x="42863" y="1515555"/>
                  </a:cubicBezTo>
                  <a:lnTo>
                    <a:pt x="0" y="167767"/>
                  </a:lnTo>
                  <a:cubicBezTo>
                    <a:pt x="104776" y="12193"/>
                    <a:pt x="442912" y="-5270"/>
                    <a:pt x="614363" y="1080"/>
                  </a:cubicBezTo>
                  <a:cubicBezTo>
                    <a:pt x="687388" y="4255"/>
                    <a:pt x="646113" y="64580"/>
                    <a:pt x="661988" y="96330"/>
                  </a:cubicBezTo>
                  <a:lnTo>
                    <a:pt x="604838" y="170605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lin ang="10800000" scaled="1"/>
              <a:tileRect/>
            </a:gra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648200" y="1056604"/>
              <a:ext cx="400051" cy="166750"/>
            </a:xfrm>
            <a:custGeom>
              <a:avLst/>
              <a:gdLst>
                <a:gd name="connsiteX0" fmla="*/ 0 w 400050"/>
                <a:gd name="connsiteY0" fmla="*/ 176213 h 176213"/>
                <a:gd name="connsiteX1" fmla="*/ 0 w 400050"/>
                <a:gd name="connsiteY1" fmla="*/ 119063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66688 h 166688"/>
                <a:gd name="connsiteX1" fmla="*/ 9525 w 400050"/>
                <a:gd name="connsiteY1" fmla="*/ 121444 h 166688"/>
                <a:gd name="connsiteX2" fmla="*/ 333375 w 400050"/>
                <a:gd name="connsiteY2" fmla="*/ 0 h 166688"/>
                <a:gd name="connsiteX3" fmla="*/ 400050 w 400050"/>
                <a:gd name="connsiteY3" fmla="*/ 33338 h 166688"/>
                <a:gd name="connsiteX4" fmla="*/ 385763 w 400050"/>
                <a:gd name="connsiteY4" fmla="*/ 109538 h 166688"/>
                <a:gd name="connsiteX5" fmla="*/ 0 w 400050"/>
                <a:gd name="connsiteY5" fmla="*/ 166688 h 166688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167360">
                  <a:moveTo>
                    <a:pt x="0" y="167360"/>
                  </a:moveTo>
                  <a:lnTo>
                    <a:pt x="9525" y="122116"/>
                  </a:lnTo>
                  <a:cubicBezTo>
                    <a:pt x="98425" y="7022"/>
                    <a:pt x="277812" y="-3297"/>
                    <a:pt x="333375" y="672"/>
                  </a:cubicBezTo>
                  <a:cubicBezTo>
                    <a:pt x="365125" y="2260"/>
                    <a:pt x="394493" y="15753"/>
                    <a:pt x="400050" y="34010"/>
                  </a:cubicBezTo>
                  <a:lnTo>
                    <a:pt x="385763" y="110210"/>
                  </a:lnTo>
                  <a:cubicBezTo>
                    <a:pt x="288131" y="110210"/>
                    <a:pt x="130969" y="119735"/>
                    <a:pt x="0" y="16736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" name="Freeform 5"/>
          <p:cNvSpPr/>
          <p:nvPr/>
        </p:nvSpPr>
        <p:spPr>
          <a:xfrm>
            <a:off x="1968137" y="2906413"/>
            <a:ext cx="6510845" cy="1636713"/>
          </a:xfrm>
          <a:custGeom>
            <a:avLst/>
            <a:gdLst>
              <a:gd name="connsiteX0" fmla="*/ 0 w 5074920"/>
              <a:gd name="connsiteY0" fmla="*/ 30480 h 1645920"/>
              <a:gd name="connsiteX1" fmla="*/ 0 w 5074920"/>
              <a:gd name="connsiteY1" fmla="*/ 1645920 h 1645920"/>
              <a:gd name="connsiteX2" fmla="*/ 4663440 w 5074920"/>
              <a:gd name="connsiteY2" fmla="*/ 1645920 h 1645920"/>
              <a:gd name="connsiteX3" fmla="*/ 5074920 w 5074920"/>
              <a:gd name="connsiteY3" fmla="*/ 1554480 h 1645920"/>
              <a:gd name="connsiteX4" fmla="*/ 5074920 w 5074920"/>
              <a:gd name="connsiteY4" fmla="*/ 0 h 1645920"/>
              <a:gd name="connsiteX5" fmla="*/ 0 w 5074920"/>
              <a:gd name="connsiteY5" fmla="*/ 30480 h 1645920"/>
              <a:gd name="connsiteX0" fmla="*/ 0 w 5079682"/>
              <a:gd name="connsiteY0" fmla="*/ 6668 h 1622108"/>
              <a:gd name="connsiteX1" fmla="*/ 0 w 5079682"/>
              <a:gd name="connsiteY1" fmla="*/ 1622108 h 1622108"/>
              <a:gd name="connsiteX2" fmla="*/ 4663440 w 5079682"/>
              <a:gd name="connsiteY2" fmla="*/ 1622108 h 1622108"/>
              <a:gd name="connsiteX3" fmla="*/ 5074920 w 5079682"/>
              <a:gd name="connsiteY3" fmla="*/ 1530668 h 1622108"/>
              <a:gd name="connsiteX4" fmla="*/ 5079682 w 5079682"/>
              <a:gd name="connsiteY4" fmla="*/ 0 h 1622108"/>
              <a:gd name="connsiteX5" fmla="*/ 0 w 5079682"/>
              <a:gd name="connsiteY5" fmla="*/ 6668 h 1622108"/>
              <a:gd name="connsiteX0" fmla="*/ 0 w 5075131"/>
              <a:gd name="connsiteY0" fmla="*/ 20955 h 1636395"/>
              <a:gd name="connsiteX1" fmla="*/ 0 w 5075131"/>
              <a:gd name="connsiteY1" fmla="*/ 1636395 h 1636395"/>
              <a:gd name="connsiteX2" fmla="*/ 4663440 w 5075131"/>
              <a:gd name="connsiteY2" fmla="*/ 1636395 h 1636395"/>
              <a:gd name="connsiteX3" fmla="*/ 5074920 w 5075131"/>
              <a:gd name="connsiteY3" fmla="*/ 1544955 h 1636395"/>
              <a:gd name="connsiteX4" fmla="*/ 5070157 w 5075131"/>
              <a:gd name="connsiteY4" fmla="*/ 0 h 1636395"/>
              <a:gd name="connsiteX5" fmla="*/ 0 w 5075131"/>
              <a:gd name="connsiteY5" fmla="*/ 20955 h 1636395"/>
              <a:gd name="connsiteX0" fmla="*/ 0 w 5075022"/>
              <a:gd name="connsiteY0" fmla="*/ 6667 h 1622107"/>
              <a:gd name="connsiteX1" fmla="*/ 0 w 5075022"/>
              <a:gd name="connsiteY1" fmla="*/ 1622107 h 1622107"/>
              <a:gd name="connsiteX2" fmla="*/ 4663440 w 5075022"/>
              <a:gd name="connsiteY2" fmla="*/ 1622107 h 1622107"/>
              <a:gd name="connsiteX3" fmla="*/ 5074920 w 5075022"/>
              <a:gd name="connsiteY3" fmla="*/ 1530667 h 1622107"/>
              <a:gd name="connsiteX4" fmla="*/ 5060632 w 5075022"/>
              <a:gd name="connsiteY4" fmla="*/ 0 h 1622107"/>
              <a:gd name="connsiteX5" fmla="*/ 0 w 5075022"/>
              <a:gd name="connsiteY5" fmla="*/ 6667 h 1622107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94014"/>
              <a:gd name="connsiteY0" fmla="*/ 20955 h 1636395"/>
              <a:gd name="connsiteX1" fmla="*/ 0 w 5094014"/>
              <a:gd name="connsiteY1" fmla="*/ 1636395 h 1636395"/>
              <a:gd name="connsiteX2" fmla="*/ 4663440 w 5094014"/>
              <a:gd name="connsiteY2" fmla="*/ 1636395 h 1636395"/>
              <a:gd name="connsiteX3" fmla="*/ 5093970 w 5094014"/>
              <a:gd name="connsiteY3" fmla="*/ 1525905 h 1636395"/>
              <a:gd name="connsiteX4" fmla="*/ 5055870 w 5094014"/>
              <a:gd name="connsiteY4" fmla="*/ 0 h 1636395"/>
              <a:gd name="connsiteX5" fmla="*/ 0 w 5094014"/>
              <a:gd name="connsiteY5" fmla="*/ 20955 h 163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4014" h="1636395">
                <a:moveTo>
                  <a:pt x="0" y="20955"/>
                </a:moveTo>
                <a:lnTo>
                  <a:pt x="0" y="1636395"/>
                </a:lnTo>
                <a:lnTo>
                  <a:pt x="4663440" y="1636395"/>
                </a:lnTo>
                <a:cubicBezTo>
                  <a:pt x="4905375" y="1634490"/>
                  <a:pt x="5047298" y="1575435"/>
                  <a:pt x="5093970" y="1525905"/>
                </a:cubicBezTo>
                <a:cubicBezTo>
                  <a:pt x="5095557" y="1015682"/>
                  <a:pt x="5054283" y="510223"/>
                  <a:pt x="5055870" y="0"/>
                </a:cubicBezTo>
                <a:lnTo>
                  <a:pt x="0" y="20955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22000">
                <a:schemeClr val="accent6">
                  <a:lumMod val="75000"/>
                </a:schemeClr>
              </a:gs>
              <a:gs pos="61000">
                <a:schemeClr val="accent6"/>
              </a:gs>
            </a:gsLst>
            <a:lin ang="108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637417" y="2602481"/>
            <a:ext cx="878851" cy="1816100"/>
            <a:chOff x="4476750" y="1056604"/>
            <a:chExt cx="661988" cy="1815184"/>
          </a:xfrm>
        </p:grpSpPr>
        <p:sp>
          <p:nvSpPr>
            <p:cNvPr id="18" name="Freeform 17"/>
            <p:cNvSpPr/>
            <p:nvPr/>
          </p:nvSpPr>
          <p:spPr>
            <a:xfrm>
              <a:off x="4476750" y="1166086"/>
              <a:ext cx="661988" cy="1705702"/>
            </a:xfrm>
            <a:custGeom>
              <a:avLst/>
              <a:gdLst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1988" h="1706055">
                  <a:moveTo>
                    <a:pt x="604838" y="1706055"/>
                  </a:moveTo>
                  <a:cubicBezTo>
                    <a:pt x="446088" y="1699705"/>
                    <a:pt x="196850" y="1693355"/>
                    <a:pt x="42863" y="1515555"/>
                  </a:cubicBezTo>
                  <a:lnTo>
                    <a:pt x="0" y="167767"/>
                  </a:lnTo>
                  <a:cubicBezTo>
                    <a:pt x="104776" y="12193"/>
                    <a:pt x="442912" y="-5270"/>
                    <a:pt x="614363" y="1080"/>
                  </a:cubicBezTo>
                  <a:cubicBezTo>
                    <a:pt x="687388" y="4255"/>
                    <a:pt x="646113" y="64580"/>
                    <a:pt x="661988" y="96330"/>
                  </a:cubicBezTo>
                  <a:lnTo>
                    <a:pt x="604838" y="170605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10800000" scaled="1"/>
              <a:tileRect/>
            </a:gra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648867" y="1056604"/>
              <a:ext cx="399084" cy="166603"/>
            </a:xfrm>
            <a:custGeom>
              <a:avLst/>
              <a:gdLst>
                <a:gd name="connsiteX0" fmla="*/ 0 w 400050"/>
                <a:gd name="connsiteY0" fmla="*/ 176213 h 176213"/>
                <a:gd name="connsiteX1" fmla="*/ 0 w 400050"/>
                <a:gd name="connsiteY1" fmla="*/ 119063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66688 h 166688"/>
                <a:gd name="connsiteX1" fmla="*/ 9525 w 400050"/>
                <a:gd name="connsiteY1" fmla="*/ 121444 h 166688"/>
                <a:gd name="connsiteX2" fmla="*/ 333375 w 400050"/>
                <a:gd name="connsiteY2" fmla="*/ 0 h 166688"/>
                <a:gd name="connsiteX3" fmla="*/ 400050 w 400050"/>
                <a:gd name="connsiteY3" fmla="*/ 33338 h 166688"/>
                <a:gd name="connsiteX4" fmla="*/ 385763 w 400050"/>
                <a:gd name="connsiteY4" fmla="*/ 109538 h 166688"/>
                <a:gd name="connsiteX5" fmla="*/ 0 w 400050"/>
                <a:gd name="connsiteY5" fmla="*/ 166688 h 166688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167360">
                  <a:moveTo>
                    <a:pt x="0" y="167360"/>
                  </a:moveTo>
                  <a:lnTo>
                    <a:pt x="9525" y="122116"/>
                  </a:lnTo>
                  <a:cubicBezTo>
                    <a:pt x="98425" y="7022"/>
                    <a:pt x="277812" y="-3297"/>
                    <a:pt x="333375" y="672"/>
                  </a:cubicBezTo>
                  <a:cubicBezTo>
                    <a:pt x="365125" y="2260"/>
                    <a:pt x="394493" y="15753"/>
                    <a:pt x="400050" y="34010"/>
                  </a:cubicBezTo>
                  <a:lnTo>
                    <a:pt x="385763" y="110210"/>
                  </a:lnTo>
                  <a:cubicBezTo>
                    <a:pt x="288131" y="110210"/>
                    <a:pt x="130969" y="119735"/>
                    <a:pt x="0" y="16736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0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8" name="Freeform 7"/>
          <p:cNvSpPr/>
          <p:nvPr/>
        </p:nvSpPr>
        <p:spPr>
          <a:xfrm>
            <a:off x="2943950" y="4649376"/>
            <a:ext cx="6522267" cy="1636713"/>
          </a:xfrm>
          <a:custGeom>
            <a:avLst/>
            <a:gdLst>
              <a:gd name="connsiteX0" fmla="*/ 0 w 5074920"/>
              <a:gd name="connsiteY0" fmla="*/ 30480 h 1645920"/>
              <a:gd name="connsiteX1" fmla="*/ 0 w 5074920"/>
              <a:gd name="connsiteY1" fmla="*/ 1645920 h 1645920"/>
              <a:gd name="connsiteX2" fmla="*/ 4663440 w 5074920"/>
              <a:gd name="connsiteY2" fmla="*/ 1645920 h 1645920"/>
              <a:gd name="connsiteX3" fmla="*/ 5074920 w 5074920"/>
              <a:gd name="connsiteY3" fmla="*/ 1554480 h 1645920"/>
              <a:gd name="connsiteX4" fmla="*/ 5074920 w 5074920"/>
              <a:gd name="connsiteY4" fmla="*/ 0 h 1645920"/>
              <a:gd name="connsiteX5" fmla="*/ 0 w 5074920"/>
              <a:gd name="connsiteY5" fmla="*/ 30480 h 1645920"/>
              <a:gd name="connsiteX0" fmla="*/ 0 w 5079682"/>
              <a:gd name="connsiteY0" fmla="*/ 6668 h 1622108"/>
              <a:gd name="connsiteX1" fmla="*/ 0 w 5079682"/>
              <a:gd name="connsiteY1" fmla="*/ 1622108 h 1622108"/>
              <a:gd name="connsiteX2" fmla="*/ 4663440 w 5079682"/>
              <a:gd name="connsiteY2" fmla="*/ 1622108 h 1622108"/>
              <a:gd name="connsiteX3" fmla="*/ 5074920 w 5079682"/>
              <a:gd name="connsiteY3" fmla="*/ 1530668 h 1622108"/>
              <a:gd name="connsiteX4" fmla="*/ 5079682 w 5079682"/>
              <a:gd name="connsiteY4" fmla="*/ 0 h 1622108"/>
              <a:gd name="connsiteX5" fmla="*/ 0 w 5079682"/>
              <a:gd name="connsiteY5" fmla="*/ 6668 h 1622108"/>
              <a:gd name="connsiteX0" fmla="*/ 0 w 5075131"/>
              <a:gd name="connsiteY0" fmla="*/ 20955 h 1636395"/>
              <a:gd name="connsiteX1" fmla="*/ 0 w 5075131"/>
              <a:gd name="connsiteY1" fmla="*/ 1636395 h 1636395"/>
              <a:gd name="connsiteX2" fmla="*/ 4663440 w 5075131"/>
              <a:gd name="connsiteY2" fmla="*/ 1636395 h 1636395"/>
              <a:gd name="connsiteX3" fmla="*/ 5074920 w 5075131"/>
              <a:gd name="connsiteY3" fmla="*/ 1544955 h 1636395"/>
              <a:gd name="connsiteX4" fmla="*/ 5070157 w 5075131"/>
              <a:gd name="connsiteY4" fmla="*/ 0 h 1636395"/>
              <a:gd name="connsiteX5" fmla="*/ 0 w 5075131"/>
              <a:gd name="connsiteY5" fmla="*/ 20955 h 1636395"/>
              <a:gd name="connsiteX0" fmla="*/ 0 w 5075022"/>
              <a:gd name="connsiteY0" fmla="*/ 6667 h 1622107"/>
              <a:gd name="connsiteX1" fmla="*/ 0 w 5075022"/>
              <a:gd name="connsiteY1" fmla="*/ 1622107 h 1622107"/>
              <a:gd name="connsiteX2" fmla="*/ 4663440 w 5075022"/>
              <a:gd name="connsiteY2" fmla="*/ 1622107 h 1622107"/>
              <a:gd name="connsiteX3" fmla="*/ 5074920 w 5075022"/>
              <a:gd name="connsiteY3" fmla="*/ 1530667 h 1622107"/>
              <a:gd name="connsiteX4" fmla="*/ 5060632 w 5075022"/>
              <a:gd name="connsiteY4" fmla="*/ 0 h 1622107"/>
              <a:gd name="connsiteX5" fmla="*/ 0 w 5075022"/>
              <a:gd name="connsiteY5" fmla="*/ 6667 h 1622107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94014"/>
              <a:gd name="connsiteY0" fmla="*/ 20955 h 1636395"/>
              <a:gd name="connsiteX1" fmla="*/ 0 w 5094014"/>
              <a:gd name="connsiteY1" fmla="*/ 1636395 h 1636395"/>
              <a:gd name="connsiteX2" fmla="*/ 4663440 w 5094014"/>
              <a:gd name="connsiteY2" fmla="*/ 1636395 h 1636395"/>
              <a:gd name="connsiteX3" fmla="*/ 5093970 w 5094014"/>
              <a:gd name="connsiteY3" fmla="*/ 1525905 h 1636395"/>
              <a:gd name="connsiteX4" fmla="*/ 5055870 w 5094014"/>
              <a:gd name="connsiteY4" fmla="*/ 0 h 1636395"/>
              <a:gd name="connsiteX5" fmla="*/ 0 w 5094014"/>
              <a:gd name="connsiteY5" fmla="*/ 20955 h 163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4014" h="1636395">
                <a:moveTo>
                  <a:pt x="0" y="20955"/>
                </a:moveTo>
                <a:lnTo>
                  <a:pt x="0" y="1636395"/>
                </a:lnTo>
                <a:lnTo>
                  <a:pt x="4663440" y="1636395"/>
                </a:lnTo>
                <a:cubicBezTo>
                  <a:pt x="4905375" y="1634490"/>
                  <a:pt x="5047298" y="1575435"/>
                  <a:pt x="5093970" y="1525905"/>
                </a:cubicBezTo>
                <a:cubicBezTo>
                  <a:pt x="5095557" y="1015682"/>
                  <a:pt x="5054283" y="510223"/>
                  <a:pt x="5055870" y="0"/>
                </a:cubicBezTo>
                <a:lnTo>
                  <a:pt x="0" y="20955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701498" y="4363954"/>
            <a:ext cx="836496" cy="1814512"/>
            <a:chOff x="4476750" y="1056604"/>
            <a:chExt cx="661988" cy="181518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6" name="Freeform 15"/>
            <p:cNvSpPr/>
            <p:nvPr/>
          </p:nvSpPr>
          <p:spPr>
            <a:xfrm>
              <a:off x="4476750" y="1166182"/>
              <a:ext cx="661988" cy="1705606"/>
            </a:xfrm>
            <a:custGeom>
              <a:avLst/>
              <a:gdLst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1988" h="1706055">
                  <a:moveTo>
                    <a:pt x="604838" y="1706055"/>
                  </a:moveTo>
                  <a:cubicBezTo>
                    <a:pt x="446088" y="1699705"/>
                    <a:pt x="196850" y="1693355"/>
                    <a:pt x="42863" y="1515555"/>
                  </a:cubicBezTo>
                  <a:lnTo>
                    <a:pt x="0" y="167767"/>
                  </a:lnTo>
                  <a:cubicBezTo>
                    <a:pt x="104776" y="12193"/>
                    <a:pt x="442912" y="-5270"/>
                    <a:pt x="614363" y="1080"/>
                  </a:cubicBezTo>
                  <a:cubicBezTo>
                    <a:pt x="687388" y="4255"/>
                    <a:pt x="646113" y="64580"/>
                    <a:pt x="661988" y="96330"/>
                  </a:cubicBezTo>
                  <a:lnTo>
                    <a:pt x="604838" y="1706055"/>
                  </a:lnTo>
                  <a:close/>
                </a:path>
              </a:pathLst>
            </a:cu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648868" y="1056604"/>
              <a:ext cx="399840" cy="166749"/>
            </a:xfrm>
            <a:custGeom>
              <a:avLst/>
              <a:gdLst>
                <a:gd name="connsiteX0" fmla="*/ 0 w 400050"/>
                <a:gd name="connsiteY0" fmla="*/ 176213 h 176213"/>
                <a:gd name="connsiteX1" fmla="*/ 0 w 400050"/>
                <a:gd name="connsiteY1" fmla="*/ 119063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66688 h 166688"/>
                <a:gd name="connsiteX1" fmla="*/ 9525 w 400050"/>
                <a:gd name="connsiteY1" fmla="*/ 121444 h 166688"/>
                <a:gd name="connsiteX2" fmla="*/ 333375 w 400050"/>
                <a:gd name="connsiteY2" fmla="*/ 0 h 166688"/>
                <a:gd name="connsiteX3" fmla="*/ 400050 w 400050"/>
                <a:gd name="connsiteY3" fmla="*/ 33338 h 166688"/>
                <a:gd name="connsiteX4" fmla="*/ 385763 w 400050"/>
                <a:gd name="connsiteY4" fmla="*/ 109538 h 166688"/>
                <a:gd name="connsiteX5" fmla="*/ 0 w 400050"/>
                <a:gd name="connsiteY5" fmla="*/ 166688 h 166688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167360">
                  <a:moveTo>
                    <a:pt x="0" y="167360"/>
                  </a:moveTo>
                  <a:lnTo>
                    <a:pt x="9525" y="122116"/>
                  </a:lnTo>
                  <a:cubicBezTo>
                    <a:pt x="98425" y="7022"/>
                    <a:pt x="277812" y="-3297"/>
                    <a:pt x="333375" y="672"/>
                  </a:cubicBezTo>
                  <a:cubicBezTo>
                    <a:pt x="365125" y="2260"/>
                    <a:pt x="394493" y="15753"/>
                    <a:pt x="400050" y="34010"/>
                  </a:cubicBezTo>
                  <a:lnTo>
                    <a:pt x="385763" y="110210"/>
                  </a:lnTo>
                  <a:cubicBezTo>
                    <a:pt x="288131" y="110210"/>
                    <a:pt x="130969" y="119735"/>
                    <a:pt x="0" y="16736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TextBox 86"/>
          <p:cNvSpPr txBox="1">
            <a:spLocks noChangeArrowheads="1"/>
          </p:cNvSpPr>
          <p:nvPr/>
        </p:nvSpPr>
        <p:spPr bwMode="auto">
          <a:xfrm>
            <a:off x="1226165" y="1506291"/>
            <a:ext cx="10302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5400" b="1" dirty="0">
                <a:solidFill>
                  <a:srgbClr val="002060"/>
                </a:solidFill>
                <a:latin typeface="Comic Sans MS" pitchFamily="66" charset="0"/>
              </a:rPr>
              <a:t>01</a:t>
            </a:r>
            <a:endParaRPr lang="en-US" sz="4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1" name="TextBox 87"/>
          <p:cNvSpPr txBox="1">
            <a:spLocks noChangeArrowheads="1"/>
          </p:cNvSpPr>
          <p:nvPr/>
        </p:nvSpPr>
        <p:spPr bwMode="auto">
          <a:xfrm>
            <a:off x="1913661" y="3199626"/>
            <a:ext cx="10302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5400" b="1" dirty="0">
                <a:solidFill>
                  <a:srgbClr val="002060"/>
                </a:solidFill>
                <a:latin typeface="Comic Sans MS" pitchFamily="66" charset="0"/>
              </a:rPr>
              <a:t>02</a:t>
            </a:r>
            <a:endParaRPr lang="en-US" sz="4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" name="TextBox 88"/>
          <p:cNvSpPr txBox="1">
            <a:spLocks noChangeArrowheads="1"/>
          </p:cNvSpPr>
          <p:nvPr/>
        </p:nvSpPr>
        <p:spPr bwMode="auto">
          <a:xfrm>
            <a:off x="2905896" y="5073756"/>
            <a:ext cx="10302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5400" b="1" dirty="0">
                <a:solidFill>
                  <a:srgbClr val="002060"/>
                </a:solidFill>
                <a:latin typeface="Comic Sans MS" pitchFamily="66" charset="0"/>
              </a:rPr>
              <a:t>03</a:t>
            </a:r>
            <a:endParaRPr lang="en-US" sz="4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11185" y="1210076"/>
            <a:ext cx="4806198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b="1" dirty="0" smtClean="0">
                <a:latin typeface="Arial" charset="0"/>
              </a:rPr>
              <a:t>LẬP TRÌNH IOT</a:t>
            </a:r>
          </a:p>
          <a:p>
            <a:pPr algn="ctr"/>
            <a:endParaRPr lang="en-US" sz="1400" b="1" dirty="0" smtClean="0">
              <a:latin typeface="Arial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-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phí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: 1.500.000đ</a:t>
            </a:r>
          </a:p>
          <a:p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-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Đối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tượng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: SV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có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kiến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thức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tư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duy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lập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trình</a:t>
            </a:r>
            <a:endParaRPr lang="en-US" sz="1600" dirty="0" smtClean="0">
              <a:solidFill>
                <a:srgbClr val="002060"/>
              </a:solidFill>
              <a:latin typeface="Arial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-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Thời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lượng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: 40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giờ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967503" y="2896263"/>
            <a:ext cx="473462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b="1" dirty="0" smtClean="0">
                <a:latin typeface="Arial" charset="0"/>
              </a:rPr>
              <a:t>LẬP TRÌNH AL</a:t>
            </a:r>
          </a:p>
          <a:p>
            <a:pPr algn="ctr"/>
            <a:endParaRPr lang="en-US" sz="1400" b="1" dirty="0" smtClean="0">
              <a:latin typeface="Arial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400" dirty="0" smtClean="0">
                <a:solidFill>
                  <a:srgbClr val="002060"/>
                </a:solidFill>
                <a:latin typeface="Arial" charset="0"/>
              </a:rPr>
              <a:t>-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Học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phí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: 2.500.000đ</a:t>
            </a:r>
          </a:p>
          <a:p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-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Đối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tượng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charset="0"/>
              </a:rPr>
              <a:t>học: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SV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có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kiến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thức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tư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duy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lập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trình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 charset="0"/>
              </a:rPr>
              <a:t> -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Thời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lượng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học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: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60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giờ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  <a:p>
            <a:endParaRPr lang="en-US" sz="14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082264" y="4710440"/>
            <a:ext cx="4696286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dirty="0" smtClean="0">
                <a:latin typeface="Arial" charset="0"/>
              </a:rPr>
              <a:t>LẬP TRÌNH ANDROID</a:t>
            </a:r>
            <a:r>
              <a:rPr lang="en-US" sz="1400" dirty="0">
                <a:solidFill>
                  <a:schemeClr val="bg1"/>
                </a:solidFill>
                <a:latin typeface="Arial" charset="0"/>
              </a:rPr>
              <a:t/>
            </a:r>
            <a:br>
              <a:rPr lang="en-US" sz="1400" dirty="0">
                <a:solidFill>
                  <a:schemeClr val="bg1"/>
                </a:solidFill>
                <a:latin typeface="Arial" charset="0"/>
              </a:rPr>
            </a:br>
            <a:endParaRPr lang="en-US" sz="1400" dirty="0">
              <a:solidFill>
                <a:schemeClr val="bg1"/>
              </a:solidFill>
              <a:latin typeface="Arial" charset="0"/>
            </a:endParaRPr>
          </a:p>
          <a:p>
            <a:r>
              <a:rPr lang="en-US" sz="1400" dirty="0" smtClean="0">
                <a:solidFill>
                  <a:srgbClr val="002060"/>
                </a:solidFill>
                <a:latin typeface="Arial" charset="0"/>
              </a:rPr>
              <a:t> -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Học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phí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: </a:t>
            </a:r>
            <a:r>
              <a:rPr lang="en-US" sz="1600" dirty="0" smtClean="0">
                <a:solidFill>
                  <a:srgbClr val="002060"/>
                </a:solidFill>
                <a:latin typeface="Arial" charset="0"/>
              </a:rPr>
              <a:t>2.250.000đ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 charset="0"/>
              </a:rPr>
              <a:t> -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Đối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tượng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học:SV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có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kiến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thức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tư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duy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lập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trình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Arial" charset="0"/>
              </a:rPr>
              <a:t> -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Thời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lượng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học</a:t>
            </a:r>
            <a:r>
              <a:rPr lang="en-US" sz="1600" dirty="0">
                <a:solidFill>
                  <a:srgbClr val="002060"/>
                </a:solidFill>
                <a:latin typeface="Arial" charset="0"/>
              </a:rPr>
              <a:t>: 60 </a:t>
            </a:r>
            <a:r>
              <a:rPr lang="en-US" sz="1600" dirty="0" err="1">
                <a:solidFill>
                  <a:srgbClr val="002060"/>
                </a:solidFill>
                <a:latin typeface="Arial" charset="0"/>
              </a:rPr>
              <a:t>giờ</a:t>
            </a:r>
            <a:endParaRPr lang="en-US" sz="1600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866680" y="1042883"/>
            <a:ext cx="3082560" cy="2992239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03389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8969" y="98246"/>
            <a:ext cx="9800704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CÁC LỚP HỌC NGẮN HẠN CỦA KHOA ĐIỆN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88969" y="1072342"/>
            <a:ext cx="9800704" cy="511727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177987" y="1418782"/>
            <a:ext cx="8321040" cy="2059690"/>
            <a:chOff x="1868805" y="1998000"/>
            <a:chExt cx="5034914" cy="1839904"/>
          </a:xfrm>
        </p:grpSpPr>
        <p:sp>
          <p:nvSpPr>
            <p:cNvPr id="15" name="Oval 14"/>
            <p:cNvSpPr/>
            <p:nvPr/>
          </p:nvSpPr>
          <p:spPr>
            <a:xfrm>
              <a:off x="5169544" y="2102614"/>
              <a:ext cx="1734175" cy="173528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337154" y="2270332"/>
              <a:ext cx="1398955" cy="139985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1868805" y="1998000"/>
              <a:ext cx="3609029" cy="1839904"/>
              <a:chOff x="1859280" y="1998000"/>
              <a:chExt cx="3609029" cy="1839904"/>
            </a:xfrm>
          </p:grpSpPr>
          <p:sp>
            <p:nvSpPr>
              <p:cNvPr id="18" name="Freeform 17"/>
              <p:cNvSpPr/>
              <p:nvPr/>
            </p:nvSpPr>
            <p:spPr>
              <a:xfrm>
                <a:off x="1859280" y="1998000"/>
                <a:ext cx="311985" cy="237461"/>
              </a:xfrm>
              <a:custGeom>
                <a:avLst/>
                <a:gdLst>
                  <a:gd name="connsiteX0" fmla="*/ 304800 w 311150"/>
                  <a:gd name="connsiteY0" fmla="*/ 0 h 234950"/>
                  <a:gd name="connsiteX1" fmla="*/ 0 w 311150"/>
                  <a:gd name="connsiteY1" fmla="*/ 149225 h 234950"/>
                  <a:gd name="connsiteX2" fmla="*/ 311150 w 311150"/>
                  <a:gd name="connsiteY2" fmla="*/ 234950 h 234950"/>
                  <a:gd name="connsiteX3" fmla="*/ 304800 w 311150"/>
                  <a:gd name="connsiteY3" fmla="*/ 0 h 234950"/>
                  <a:gd name="connsiteX0" fmla="*/ 295275 w 301625"/>
                  <a:gd name="connsiteY0" fmla="*/ 0 h 234950"/>
                  <a:gd name="connsiteX1" fmla="*/ 0 w 301625"/>
                  <a:gd name="connsiteY1" fmla="*/ 156369 h 234950"/>
                  <a:gd name="connsiteX2" fmla="*/ 301625 w 301625"/>
                  <a:gd name="connsiteY2" fmla="*/ 234950 h 234950"/>
                  <a:gd name="connsiteX3" fmla="*/ 295275 w 301625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27 w 309720"/>
                  <a:gd name="connsiteY0" fmla="*/ 0 h 237331"/>
                  <a:gd name="connsiteX1" fmla="*/ 827 w 309720"/>
                  <a:gd name="connsiteY1" fmla="*/ 161131 h 237331"/>
                  <a:gd name="connsiteX2" fmla="*/ 309596 w 309720"/>
                  <a:gd name="connsiteY2" fmla="*/ 237331 h 237331"/>
                  <a:gd name="connsiteX3" fmla="*/ 305627 w 309720"/>
                  <a:gd name="connsiteY3" fmla="*/ 0 h 237331"/>
                  <a:gd name="connsiteX0" fmla="*/ 305643 w 305643"/>
                  <a:gd name="connsiteY0" fmla="*/ 0 h 237331"/>
                  <a:gd name="connsiteX1" fmla="*/ 843 w 305643"/>
                  <a:gd name="connsiteY1" fmla="*/ 161131 h 237331"/>
                  <a:gd name="connsiteX2" fmla="*/ 304849 w 305643"/>
                  <a:gd name="connsiteY2" fmla="*/ 237331 h 237331"/>
                  <a:gd name="connsiteX3" fmla="*/ 305643 w 305643"/>
                  <a:gd name="connsiteY3" fmla="*/ 0 h 237331"/>
                  <a:gd name="connsiteX0" fmla="*/ 305805 w 305805"/>
                  <a:gd name="connsiteY0" fmla="*/ 0 h 237713"/>
                  <a:gd name="connsiteX1" fmla="*/ 1005 w 305805"/>
                  <a:gd name="connsiteY1" fmla="*/ 161131 h 237713"/>
                  <a:gd name="connsiteX2" fmla="*/ 305011 w 305805"/>
                  <a:gd name="connsiteY2" fmla="*/ 237331 h 237713"/>
                  <a:gd name="connsiteX3" fmla="*/ 305805 w 305805"/>
                  <a:gd name="connsiteY3" fmla="*/ 0 h 237713"/>
                  <a:gd name="connsiteX0" fmla="*/ 306764 w 306764"/>
                  <a:gd name="connsiteY0" fmla="*/ 0 h 237734"/>
                  <a:gd name="connsiteX1" fmla="*/ 1964 w 306764"/>
                  <a:gd name="connsiteY1" fmla="*/ 161131 h 237734"/>
                  <a:gd name="connsiteX2" fmla="*/ 305970 w 306764"/>
                  <a:gd name="connsiteY2" fmla="*/ 237331 h 237734"/>
                  <a:gd name="connsiteX3" fmla="*/ 306764 w 306764"/>
                  <a:gd name="connsiteY3" fmla="*/ 0 h 237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64" h="237734">
                    <a:moveTo>
                      <a:pt x="306764" y="0"/>
                    </a:moveTo>
                    <a:cubicBezTo>
                      <a:pt x="258346" y="6879"/>
                      <a:pt x="21808" y="82815"/>
                      <a:pt x="1964" y="161131"/>
                    </a:cubicBezTo>
                    <a:cubicBezTo>
                      <a:pt x="-21319" y="203994"/>
                      <a:pt x="167328" y="242094"/>
                      <a:pt x="305970" y="237331"/>
                    </a:cubicBezTo>
                    <a:cubicBezTo>
                      <a:pt x="307028" y="157427"/>
                      <a:pt x="305706" y="79904"/>
                      <a:pt x="306764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1859280" y="2160221"/>
                <a:ext cx="3609029" cy="1677683"/>
              </a:xfrm>
              <a:custGeom>
                <a:avLst/>
                <a:gdLst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57600" h="2012315">
                    <a:moveTo>
                      <a:pt x="0" y="0"/>
                    </a:moveTo>
                    <a:cubicBezTo>
                      <a:pt x="21590" y="66675"/>
                      <a:pt x="205105" y="76200"/>
                      <a:pt x="312420" y="76200"/>
                    </a:cubicBezTo>
                    <a:lnTo>
                      <a:pt x="3078480" y="60960"/>
                    </a:lnTo>
                    <a:lnTo>
                      <a:pt x="3657600" y="990600"/>
                    </a:lnTo>
                    <a:lnTo>
                      <a:pt x="3108960" y="1988820"/>
                    </a:lnTo>
                    <a:lnTo>
                      <a:pt x="198120" y="2012315"/>
                    </a:lnTo>
                    <a:cubicBezTo>
                      <a:pt x="135255" y="2004060"/>
                      <a:pt x="5715" y="2011680"/>
                      <a:pt x="0" y="19431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</p:grpSp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177987" y="3823973"/>
            <a:ext cx="8321039" cy="2078038"/>
            <a:chOff x="1868805" y="1760538"/>
            <a:chExt cx="5034914" cy="2172017"/>
          </a:xfrm>
        </p:grpSpPr>
        <p:sp>
          <p:nvSpPr>
            <p:cNvPr id="10" name="Oval 9"/>
            <p:cNvSpPr/>
            <p:nvPr/>
          </p:nvSpPr>
          <p:spPr>
            <a:xfrm>
              <a:off x="5169544" y="2104012"/>
              <a:ext cx="1734175" cy="173396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337154" y="2271601"/>
              <a:ext cx="1398955" cy="1398786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1868805" y="1760538"/>
              <a:ext cx="3657531" cy="2172017"/>
              <a:chOff x="1859280" y="1760538"/>
              <a:chExt cx="3657531" cy="2172017"/>
            </a:xfrm>
          </p:grpSpPr>
          <p:sp>
            <p:nvSpPr>
              <p:cNvPr id="13" name="Freeform 12"/>
              <p:cNvSpPr/>
              <p:nvPr/>
            </p:nvSpPr>
            <p:spPr>
              <a:xfrm>
                <a:off x="1859280" y="1760538"/>
                <a:ext cx="311985" cy="237280"/>
              </a:xfrm>
              <a:custGeom>
                <a:avLst/>
                <a:gdLst>
                  <a:gd name="connsiteX0" fmla="*/ 304800 w 311150"/>
                  <a:gd name="connsiteY0" fmla="*/ 0 h 234950"/>
                  <a:gd name="connsiteX1" fmla="*/ 0 w 311150"/>
                  <a:gd name="connsiteY1" fmla="*/ 149225 h 234950"/>
                  <a:gd name="connsiteX2" fmla="*/ 311150 w 311150"/>
                  <a:gd name="connsiteY2" fmla="*/ 234950 h 234950"/>
                  <a:gd name="connsiteX3" fmla="*/ 304800 w 311150"/>
                  <a:gd name="connsiteY3" fmla="*/ 0 h 234950"/>
                  <a:gd name="connsiteX0" fmla="*/ 295275 w 301625"/>
                  <a:gd name="connsiteY0" fmla="*/ 0 h 234950"/>
                  <a:gd name="connsiteX1" fmla="*/ 0 w 301625"/>
                  <a:gd name="connsiteY1" fmla="*/ 156369 h 234950"/>
                  <a:gd name="connsiteX2" fmla="*/ 301625 w 301625"/>
                  <a:gd name="connsiteY2" fmla="*/ 234950 h 234950"/>
                  <a:gd name="connsiteX3" fmla="*/ 295275 w 301625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27 w 309720"/>
                  <a:gd name="connsiteY0" fmla="*/ 0 h 237331"/>
                  <a:gd name="connsiteX1" fmla="*/ 827 w 309720"/>
                  <a:gd name="connsiteY1" fmla="*/ 161131 h 237331"/>
                  <a:gd name="connsiteX2" fmla="*/ 309596 w 309720"/>
                  <a:gd name="connsiteY2" fmla="*/ 237331 h 237331"/>
                  <a:gd name="connsiteX3" fmla="*/ 305627 w 309720"/>
                  <a:gd name="connsiteY3" fmla="*/ 0 h 237331"/>
                  <a:gd name="connsiteX0" fmla="*/ 305643 w 305643"/>
                  <a:gd name="connsiteY0" fmla="*/ 0 h 237331"/>
                  <a:gd name="connsiteX1" fmla="*/ 843 w 305643"/>
                  <a:gd name="connsiteY1" fmla="*/ 161131 h 237331"/>
                  <a:gd name="connsiteX2" fmla="*/ 304849 w 305643"/>
                  <a:gd name="connsiteY2" fmla="*/ 237331 h 237331"/>
                  <a:gd name="connsiteX3" fmla="*/ 305643 w 305643"/>
                  <a:gd name="connsiteY3" fmla="*/ 0 h 237331"/>
                  <a:gd name="connsiteX0" fmla="*/ 305805 w 305805"/>
                  <a:gd name="connsiteY0" fmla="*/ 0 h 237713"/>
                  <a:gd name="connsiteX1" fmla="*/ 1005 w 305805"/>
                  <a:gd name="connsiteY1" fmla="*/ 161131 h 237713"/>
                  <a:gd name="connsiteX2" fmla="*/ 305011 w 305805"/>
                  <a:gd name="connsiteY2" fmla="*/ 237331 h 237713"/>
                  <a:gd name="connsiteX3" fmla="*/ 305805 w 305805"/>
                  <a:gd name="connsiteY3" fmla="*/ 0 h 237713"/>
                  <a:gd name="connsiteX0" fmla="*/ 306764 w 306764"/>
                  <a:gd name="connsiteY0" fmla="*/ 0 h 237734"/>
                  <a:gd name="connsiteX1" fmla="*/ 1964 w 306764"/>
                  <a:gd name="connsiteY1" fmla="*/ 161131 h 237734"/>
                  <a:gd name="connsiteX2" fmla="*/ 305970 w 306764"/>
                  <a:gd name="connsiteY2" fmla="*/ 237331 h 237734"/>
                  <a:gd name="connsiteX3" fmla="*/ 306764 w 306764"/>
                  <a:gd name="connsiteY3" fmla="*/ 0 h 237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64" h="237734">
                    <a:moveTo>
                      <a:pt x="306764" y="0"/>
                    </a:moveTo>
                    <a:cubicBezTo>
                      <a:pt x="258346" y="6879"/>
                      <a:pt x="21808" y="82815"/>
                      <a:pt x="1964" y="161131"/>
                    </a:cubicBezTo>
                    <a:cubicBezTo>
                      <a:pt x="-21319" y="203994"/>
                      <a:pt x="167328" y="242094"/>
                      <a:pt x="305970" y="237331"/>
                    </a:cubicBezTo>
                    <a:cubicBezTo>
                      <a:pt x="307028" y="157427"/>
                      <a:pt x="305706" y="79904"/>
                      <a:pt x="306764" y="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1859280" y="1901378"/>
                <a:ext cx="3657531" cy="2031177"/>
              </a:xfrm>
              <a:custGeom>
                <a:avLst/>
                <a:gdLst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57600" h="2012315">
                    <a:moveTo>
                      <a:pt x="0" y="0"/>
                    </a:moveTo>
                    <a:cubicBezTo>
                      <a:pt x="21590" y="66675"/>
                      <a:pt x="205105" y="76200"/>
                      <a:pt x="312420" y="76200"/>
                    </a:cubicBezTo>
                    <a:lnTo>
                      <a:pt x="3078480" y="60960"/>
                    </a:lnTo>
                    <a:lnTo>
                      <a:pt x="3657600" y="990600"/>
                    </a:lnTo>
                    <a:lnTo>
                      <a:pt x="3108960" y="1988820"/>
                    </a:lnTo>
                    <a:lnTo>
                      <a:pt x="198120" y="2012315"/>
                    </a:lnTo>
                    <a:cubicBezTo>
                      <a:pt x="135255" y="2004060"/>
                      <a:pt x="5715" y="2011680"/>
                      <a:pt x="0" y="19431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9577" y="2016775"/>
            <a:ext cx="438278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285750" indent="-285750">
              <a:buFont typeface="Arial" charset="0"/>
              <a:buChar char="•"/>
            </a:pP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phí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: 2.500.000đ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Đối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tượng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: SV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xong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HK5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Thời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lượng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: 30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giờ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05323" y="4462984"/>
            <a:ext cx="419374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marL="285750" indent="-285750">
              <a:buFont typeface="Arial" charset="0"/>
              <a:buChar char="•"/>
            </a:pP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phí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: 2.500.000đ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Đối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tượng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: SV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xong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HK4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Thời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lượng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học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: 30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giờ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8023357" y="2045517"/>
            <a:ext cx="2307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Lập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trình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PLC –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Mạng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truyền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thông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công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nghiệp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8"/>
          <p:cNvSpPr txBox="1"/>
          <p:nvPr/>
        </p:nvSpPr>
        <p:spPr>
          <a:xfrm>
            <a:off x="8296168" y="4634601"/>
            <a:ext cx="17622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Thiết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kế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điện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dân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dụng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82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2456540" y="347177"/>
            <a:ext cx="87490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Arial" charset="0"/>
                <a:ea typeface="Verdana" pitchFamily="34" charset="0"/>
              </a:rPr>
              <a:t>CÁC LỚP NGẮN HẠN CỦA KHOA CƠ KHÍ</a:t>
            </a:r>
            <a:endParaRPr lang="en-US" sz="3200" b="1" dirty="0">
              <a:solidFill>
                <a:srgbClr val="002060"/>
              </a:solidFill>
              <a:latin typeface="Arial" charset="0"/>
              <a:ea typeface="Verdana" pitchFamily="34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rot="-5400000">
            <a:off x="5169012" y="-1927220"/>
            <a:ext cx="2274155" cy="8487296"/>
            <a:chOff x="5926338" y="1552756"/>
            <a:chExt cx="1954767" cy="4848044"/>
          </a:xfrm>
        </p:grpSpPr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5926338" y="2329219"/>
              <a:ext cx="1954767" cy="3279617"/>
              <a:chOff x="5936314" y="2339915"/>
              <a:chExt cx="1954767" cy="3649663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 rot="5400000">
                <a:off x="6488120" y="1806655"/>
                <a:ext cx="869701" cy="1936221"/>
                <a:chOff x="6761950" y="2670739"/>
                <a:chExt cx="1186542" cy="1936221"/>
              </a:xfrm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761950" y="2670739"/>
                  <a:ext cx="1186542" cy="1442756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7" name="Pentagon 27"/>
                <p:cNvSpPr/>
                <p:nvPr/>
              </p:nvSpPr>
              <p:spPr>
                <a:xfrm rot="16200000" flipH="1" flipV="1">
                  <a:off x="6393383" y="3056214"/>
                  <a:ext cx="1923675" cy="1177817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 rot="5400000">
                <a:off x="6481987" y="3192576"/>
                <a:ext cx="870762" cy="1925012"/>
                <a:chOff x="7312202" y="2681952"/>
                <a:chExt cx="1187993" cy="1925012"/>
              </a:xfrm>
            </p:grpSpPr>
            <p:sp>
              <p:nvSpPr>
                <p:cNvPr id="44" name="Rectangle 43"/>
                <p:cNvSpPr/>
                <p:nvPr/>
              </p:nvSpPr>
              <p:spPr>
                <a:xfrm>
                  <a:off x="7312202" y="2681952"/>
                  <a:ext cx="1183889" cy="1442756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5" name="Pentagon 27"/>
                <p:cNvSpPr/>
                <p:nvPr/>
              </p:nvSpPr>
              <p:spPr>
                <a:xfrm rot="16200000" flipH="1" flipV="1">
                  <a:off x="6947113" y="3053882"/>
                  <a:ext cx="1923675" cy="1182489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 rot="5400000">
                <a:off x="6474539" y="4584244"/>
                <a:ext cx="867109" cy="1943560"/>
                <a:chOff x="7996055" y="2681950"/>
                <a:chExt cx="1183007" cy="194356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7999984" y="2681950"/>
                  <a:ext cx="1179078" cy="1442756"/>
                </a:xfrm>
                <a:prstGeom prst="rect">
                  <a:avLst/>
                </a:prstGeom>
                <a:solidFill>
                  <a:schemeClr val="accent1"/>
                </a:solidFill>
                <a:ln w="3175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Pentagon 27"/>
                <p:cNvSpPr/>
                <p:nvPr/>
              </p:nvSpPr>
              <p:spPr>
                <a:xfrm rot="16200000" flipH="1" flipV="1">
                  <a:off x="7625721" y="3072169"/>
                  <a:ext cx="1923675" cy="1183007"/>
                </a:xfrm>
                <a:custGeom>
                  <a:avLst/>
                  <a:gdLst>
                    <a:gd name="connsiteX0" fmla="*/ 0 w 1887538"/>
                    <a:gd name="connsiteY0" fmla="*/ 0 h 990600"/>
                    <a:gd name="connsiteX1" fmla="*/ 1392238 w 1887538"/>
                    <a:gd name="connsiteY1" fmla="*/ 0 h 990600"/>
                    <a:gd name="connsiteX2" fmla="*/ 1887538 w 1887538"/>
                    <a:gd name="connsiteY2" fmla="*/ 495300 h 990600"/>
                    <a:gd name="connsiteX3" fmla="*/ 1392238 w 1887538"/>
                    <a:gd name="connsiteY3" fmla="*/ 990600 h 990600"/>
                    <a:gd name="connsiteX4" fmla="*/ 0 w 1887538"/>
                    <a:gd name="connsiteY4" fmla="*/ 990600 h 990600"/>
                    <a:gd name="connsiteX5" fmla="*/ 0 w 1887538"/>
                    <a:gd name="connsiteY5" fmla="*/ 0 h 990600"/>
                    <a:gd name="connsiteX0" fmla="*/ 0 w 1887538"/>
                    <a:gd name="connsiteY0" fmla="*/ 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6" fmla="*/ 0 w 1887538"/>
                    <a:gd name="connsiteY6" fmla="*/ 0 h 990600"/>
                    <a:gd name="connsiteX0" fmla="*/ 0 w 1887538"/>
                    <a:gd name="connsiteY0" fmla="*/ 990600 h 990600"/>
                    <a:gd name="connsiteX1" fmla="*/ 807244 w 1887538"/>
                    <a:gd name="connsiteY1" fmla="*/ 794 h 990600"/>
                    <a:gd name="connsiteX2" fmla="*/ 1392238 w 1887538"/>
                    <a:gd name="connsiteY2" fmla="*/ 0 h 990600"/>
                    <a:gd name="connsiteX3" fmla="*/ 1887538 w 1887538"/>
                    <a:gd name="connsiteY3" fmla="*/ 495300 h 990600"/>
                    <a:gd name="connsiteX4" fmla="*/ 1392238 w 1887538"/>
                    <a:gd name="connsiteY4" fmla="*/ 990600 h 990600"/>
                    <a:gd name="connsiteX5" fmla="*/ 0 w 1887538"/>
                    <a:gd name="connsiteY5" fmla="*/ 990600 h 990600"/>
                    <a:gd name="connsiteX0" fmla="*/ 0 w 1894682"/>
                    <a:gd name="connsiteY0" fmla="*/ 992982 h 992982"/>
                    <a:gd name="connsiteX1" fmla="*/ 814388 w 1894682"/>
                    <a:gd name="connsiteY1" fmla="*/ 794 h 992982"/>
                    <a:gd name="connsiteX2" fmla="*/ 1399382 w 1894682"/>
                    <a:gd name="connsiteY2" fmla="*/ 0 h 992982"/>
                    <a:gd name="connsiteX3" fmla="*/ 1894682 w 1894682"/>
                    <a:gd name="connsiteY3" fmla="*/ 495300 h 992982"/>
                    <a:gd name="connsiteX4" fmla="*/ 1399382 w 1894682"/>
                    <a:gd name="connsiteY4" fmla="*/ 990600 h 992982"/>
                    <a:gd name="connsiteX5" fmla="*/ 0 w 1894682"/>
                    <a:gd name="connsiteY5" fmla="*/ 992982 h 992982"/>
                    <a:gd name="connsiteX0" fmla="*/ 0 w 1889920"/>
                    <a:gd name="connsiteY0" fmla="*/ 990601 h 990601"/>
                    <a:gd name="connsiteX1" fmla="*/ 809626 w 1889920"/>
                    <a:gd name="connsiteY1" fmla="*/ 794 h 990601"/>
                    <a:gd name="connsiteX2" fmla="*/ 1394620 w 1889920"/>
                    <a:gd name="connsiteY2" fmla="*/ 0 h 990601"/>
                    <a:gd name="connsiteX3" fmla="*/ 1889920 w 1889920"/>
                    <a:gd name="connsiteY3" fmla="*/ 495300 h 990601"/>
                    <a:gd name="connsiteX4" fmla="*/ 1394620 w 1889920"/>
                    <a:gd name="connsiteY4" fmla="*/ 990600 h 990601"/>
                    <a:gd name="connsiteX5" fmla="*/ 0 w 1889920"/>
                    <a:gd name="connsiteY5" fmla="*/ 990601 h 990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89920" h="990601">
                      <a:moveTo>
                        <a:pt x="0" y="990601"/>
                      </a:moveTo>
                      <a:lnTo>
                        <a:pt x="809626" y="794"/>
                      </a:lnTo>
                      <a:lnTo>
                        <a:pt x="1394620" y="0"/>
                      </a:lnTo>
                      <a:lnTo>
                        <a:pt x="1889920" y="495300"/>
                      </a:lnTo>
                      <a:lnTo>
                        <a:pt x="1394620" y="990600"/>
                      </a:lnTo>
                      <a:lnTo>
                        <a:pt x="0" y="990601"/>
                      </a:lnTo>
                      <a:close/>
                    </a:path>
                  </a:pathLst>
                </a:custGeom>
                <a:solidFill>
                  <a:schemeClr val="accent3">
                    <a:lumMod val="20000"/>
                    <a:lumOff val="80000"/>
                  </a:schemeClr>
                </a:solidFill>
                <a:ln w="3175"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</p:grpSp>
        <p:pic>
          <p:nvPicPr>
            <p:cNvPr id="35" name="Picture 34" descr="shadow_1_m"/>
            <p:cNvPicPr>
              <a:picLocks noChangeAspect="1" noChangeArrowheads="1"/>
            </p:cNvPicPr>
            <p:nvPr/>
          </p:nvPicPr>
          <p:blipFill>
            <a:blip r:embed="rId2"/>
            <a:srcRect t="61411"/>
            <a:stretch>
              <a:fillRect/>
            </a:stretch>
          </p:blipFill>
          <p:spPr bwMode="gray">
            <a:xfrm rot="-5400000" flipH="1" flipV="1">
              <a:off x="5405117" y="3924842"/>
              <a:ext cx="4848044" cy="103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810212" y="3095458"/>
            <a:ext cx="3500030" cy="2403684"/>
            <a:chOff x="899883" y="985945"/>
            <a:chExt cx="3309796" cy="1602784"/>
          </a:xfrm>
        </p:grpSpPr>
        <p:sp>
          <p:nvSpPr>
            <p:cNvPr id="31" name="Rectangle 30"/>
            <p:cNvSpPr/>
            <p:nvPr/>
          </p:nvSpPr>
          <p:spPr>
            <a:xfrm>
              <a:off x="899885" y="1257614"/>
              <a:ext cx="3299964" cy="10366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32" name="Picture 31" descr="shadow_1_m"/>
            <p:cNvPicPr>
              <a:picLocks noChangeAspect="1" noChangeArrowheads="1"/>
            </p:cNvPicPr>
            <p:nvPr/>
          </p:nvPicPr>
          <p:blipFill>
            <a:blip r:embed="rId3"/>
            <a:srcRect t="61411"/>
            <a:stretch>
              <a:fillRect/>
            </a:stretch>
          </p:blipFill>
          <p:spPr bwMode="gray">
            <a:xfrm rot="5400000" flipV="1">
              <a:off x="138309" y="1747520"/>
              <a:ext cx="1602783" cy="79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2" descr="shadow_1_m"/>
            <p:cNvPicPr>
              <a:picLocks noChangeAspect="1" noChangeArrowheads="1"/>
            </p:cNvPicPr>
            <p:nvPr/>
          </p:nvPicPr>
          <p:blipFill>
            <a:blip r:embed="rId4"/>
            <a:srcRect t="61411"/>
            <a:stretch>
              <a:fillRect/>
            </a:stretch>
          </p:blipFill>
          <p:spPr bwMode="gray">
            <a:xfrm rot="16200000" flipH="1" flipV="1">
              <a:off x="3371676" y="1734138"/>
              <a:ext cx="1586195" cy="89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TextBox 57"/>
          <p:cNvSpPr txBox="1"/>
          <p:nvPr/>
        </p:nvSpPr>
        <p:spPr>
          <a:xfrm>
            <a:off x="5937771" y="1462087"/>
            <a:ext cx="557212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7" name="TextBox 58"/>
          <p:cNvSpPr txBox="1"/>
          <p:nvPr/>
        </p:nvSpPr>
        <p:spPr>
          <a:xfrm>
            <a:off x="3781624" y="1473649"/>
            <a:ext cx="557212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8" name="TextBox 59"/>
          <p:cNvSpPr txBox="1"/>
          <p:nvPr/>
        </p:nvSpPr>
        <p:spPr>
          <a:xfrm>
            <a:off x="8153131" y="1486155"/>
            <a:ext cx="555625" cy="4921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03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ltGray">
          <a:xfrm>
            <a:off x="3527953" y="2118966"/>
            <a:ext cx="1089339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lvl="0" algn="ctr"/>
            <a:r>
              <a:rPr lang="en-US" b="1" i="1" dirty="0" err="1" smtClean="0"/>
              <a:t>Lập</a:t>
            </a:r>
            <a:r>
              <a:rPr lang="en-US" b="1" i="1" dirty="0" smtClean="0"/>
              <a:t> </a:t>
            </a:r>
            <a:r>
              <a:rPr lang="en-US" b="1" i="1" dirty="0" err="1"/>
              <a:t>trình</a:t>
            </a:r>
            <a:r>
              <a:rPr lang="en-US" b="1" i="1" dirty="0"/>
              <a:t> CAM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ltGray">
          <a:xfrm>
            <a:off x="5532082" y="2001314"/>
            <a:ext cx="1446085" cy="1452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lvl="0" algn="ctr">
              <a:lnSpc>
                <a:spcPct val="95000"/>
              </a:lnSpc>
              <a:spcAft>
                <a:spcPts val="800"/>
              </a:spcAft>
            </a:pPr>
            <a:r>
              <a:rPr lang="en-US" b="1" i="1" dirty="0" err="1"/>
              <a:t>Thiết</a:t>
            </a:r>
            <a:r>
              <a:rPr lang="en-US" b="1" i="1" dirty="0"/>
              <a:t> </a:t>
            </a:r>
            <a:r>
              <a:rPr lang="en-US" b="1" i="1" dirty="0" err="1"/>
              <a:t>kế</a:t>
            </a:r>
            <a:r>
              <a:rPr lang="en-US" b="1" i="1" dirty="0"/>
              <a:t> </a:t>
            </a:r>
            <a:r>
              <a:rPr lang="en-US" b="1" i="1" dirty="0" err="1"/>
              <a:t>cơ</a:t>
            </a:r>
            <a:r>
              <a:rPr lang="en-US" b="1" i="1" dirty="0"/>
              <a:t> </a:t>
            </a:r>
            <a:r>
              <a:rPr lang="en-US" b="1" i="1" dirty="0" err="1"/>
              <a:t>khí</a:t>
            </a:r>
            <a:r>
              <a:rPr lang="en-US" b="1" i="1" dirty="0"/>
              <a:t> </a:t>
            </a:r>
            <a:r>
              <a:rPr lang="en-US" b="1" i="1" dirty="0" err="1"/>
              <a:t>nâng</a:t>
            </a:r>
            <a:r>
              <a:rPr lang="en-US" b="1" i="1" dirty="0"/>
              <a:t> </a:t>
            </a:r>
            <a:r>
              <a:rPr lang="en-US" b="1" i="1" dirty="0" err="1"/>
              <a:t>cao</a:t>
            </a:r>
            <a:r>
              <a:rPr lang="en-US" b="1" i="1" dirty="0"/>
              <a:t> (</a:t>
            </a:r>
            <a:r>
              <a:rPr lang="en-US" b="1" i="1" dirty="0" err="1"/>
              <a:t>InVentor</a:t>
            </a:r>
            <a:r>
              <a:rPr lang="en-US" b="1" i="1" dirty="0"/>
              <a:t>)</a:t>
            </a:r>
            <a:r>
              <a:rPr lang="en-US" sz="1600" dirty="0"/>
              <a:t>	</a:t>
            </a:r>
          </a:p>
          <a:p>
            <a:pPr algn="ctr">
              <a:lnSpc>
                <a:spcPct val="95000"/>
              </a:lnSpc>
              <a:spcAft>
                <a:spcPts val="800"/>
              </a:spcAft>
            </a:pPr>
            <a:endParaRPr lang="en-US" sz="1600" b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ltGray">
          <a:xfrm>
            <a:off x="7698612" y="2077046"/>
            <a:ext cx="14973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lvl="0" algn="ctr"/>
            <a:r>
              <a:rPr lang="en-US" b="1" i="1" dirty="0" err="1"/>
              <a:t>Lập</a:t>
            </a:r>
            <a:r>
              <a:rPr lang="en-US" b="1" i="1" dirty="0"/>
              <a:t> </a:t>
            </a:r>
            <a:r>
              <a:rPr lang="en-US" b="1" i="1" dirty="0" err="1"/>
              <a:t>trình</a:t>
            </a:r>
            <a:r>
              <a:rPr lang="en-US" b="1" i="1" dirty="0"/>
              <a:t> CNC </a:t>
            </a:r>
            <a:r>
              <a:rPr lang="en-US" b="1" i="1" dirty="0" err="1"/>
              <a:t>nâng</a:t>
            </a:r>
            <a:r>
              <a:rPr lang="en-US" b="1" i="1" dirty="0"/>
              <a:t> </a:t>
            </a:r>
            <a:r>
              <a:rPr lang="en-US" b="1" i="1" dirty="0" err="1"/>
              <a:t>cao</a:t>
            </a:r>
            <a:endParaRPr lang="en-US" b="1" i="1" dirty="0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ltGray">
          <a:xfrm>
            <a:off x="859512" y="3553504"/>
            <a:ext cx="3528464" cy="16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Lập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trình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CAM: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phí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2.500.000đ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Đối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tượng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SV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xong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HK5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Thời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lượng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35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giờ</a:t>
            </a:r>
            <a:endParaRPr lang="en-US" sz="1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</a:pPr>
            <a:endParaRPr lang="en-US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</p:txBody>
      </p: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4492623" y="3915359"/>
            <a:ext cx="3685634" cy="2378806"/>
            <a:chOff x="898180" y="963861"/>
            <a:chExt cx="3310962" cy="1586195"/>
          </a:xfrm>
        </p:grpSpPr>
        <p:sp>
          <p:nvSpPr>
            <p:cNvPr id="56" name="Rectangle 55"/>
            <p:cNvSpPr/>
            <p:nvPr/>
          </p:nvSpPr>
          <p:spPr>
            <a:xfrm>
              <a:off x="899885" y="1232832"/>
              <a:ext cx="3299964" cy="101324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57" name="Picture 56" descr="shadow_1_m"/>
            <p:cNvPicPr>
              <a:picLocks noChangeAspect="1" noChangeArrowheads="1"/>
            </p:cNvPicPr>
            <p:nvPr/>
          </p:nvPicPr>
          <p:blipFill>
            <a:blip r:embed="rId3"/>
            <a:srcRect t="61411"/>
            <a:stretch>
              <a:fillRect/>
            </a:stretch>
          </p:blipFill>
          <p:spPr bwMode="gray">
            <a:xfrm rot="5400000" flipV="1">
              <a:off x="144487" y="1717554"/>
              <a:ext cx="1586195" cy="78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57" descr="shadow_1_m"/>
            <p:cNvPicPr>
              <a:picLocks noChangeAspect="1" noChangeArrowheads="1"/>
            </p:cNvPicPr>
            <p:nvPr/>
          </p:nvPicPr>
          <p:blipFill>
            <a:blip r:embed="rId4"/>
            <a:srcRect t="61411"/>
            <a:stretch>
              <a:fillRect/>
            </a:stretch>
          </p:blipFill>
          <p:spPr bwMode="gray">
            <a:xfrm rot="16200000" flipH="1" flipV="1">
              <a:off x="3371139" y="1712054"/>
              <a:ext cx="1586195" cy="89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9" name="Text Box 3"/>
          <p:cNvSpPr txBox="1">
            <a:spLocks noChangeArrowheads="1"/>
          </p:cNvSpPr>
          <p:nvPr/>
        </p:nvSpPr>
        <p:spPr bwMode="ltGray">
          <a:xfrm>
            <a:off x="4669888" y="4396606"/>
            <a:ext cx="3556760" cy="16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Thiết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kế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CK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nâng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cao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phí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2.000.000đ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Đối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tượng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SV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xong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HK6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Thời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lượng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35 </a:t>
            </a:r>
            <a:r>
              <a:rPr lang="en-US" sz="16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giờ</a:t>
            </a:r>
            <a:endParaRPr lang="en-US" sz="1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</a:pPr>
            <a:endParaRPr lang="en-US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</p:txBody>
      </p:sp>
      <p:grpSp>
        <p:nvGrpSpPr>
          <p:cNvPr id="60" name="Group 59"/>
          <p:cNvGrpSpPr>
            <a:grpSpLocks/>
          </p:cNvGrpSpPr>
          <p:nvPr/>
        </p:nvGrpSpPr>
        <p:grpSpPr bwMode="auto">
          <a:xfrm>
            <a:off x="8288853" y="3179258"/>
            <a:ext cx="3480331" cy="2378807"/>
            <a:chOff x="899885" y="805425"/>
            <a:chExt cx="3311102" cy="1586196"/>
          </a:xfrm>
        </p:grpSpPr>
        <p:sp>
          <p:nvSpPr>
            <p:cNvPr id="61" name="Rectangle 60"/>
            <p:cNvSpPr/>
            <p:nvPr/>
          </p:nvSpPr>
          <p:spPr>
            <a:xfrm>
              <a:off x="899885" y="1038275"/>
              <a:ext cx="3299964" cy="10253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62" name="Picture 61" descr="shadow_1_m"/>
            <p:cNvPicPr>
              <a:picLocks noChangeAspect="1" noChangeArrowheads="1"/>
            </p:cNvPicPr>
            <p:nvPr/>
          </p:nvPicPr>
          <p:blipFill>
            <a:blip r:embed="rId3"/>
            <a:srcRect t="61411"/>
            <a:stretch>
              <a:fillRect/>
            </a:stretch>
          </p:blipFill>
          <p:spPr bwMode="gray">
            <a:xfrm rot="5400000" flipV="1">
              <a:off x="159336" y="1559118"/>
              <a:ext cx="1586195" cy="788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62" descr="shadow_1_m"/>
            <p:cNvPicPr>
              <a:picLocks noChangeAspect="1" noChangeArrowheads="1"/>
            </p:cNvPicPr>
            <p:nvPr/>
          </p:nvPicPr>
          <p:blipFill>
            <a:blip r:embed="rId4"/>
            <a:srcRect t="61411"/>
            <a:stretch>
              <a:fillRect/>
            </a:stretch>
          </p:blipFill>
          <p:spPr bwMode="gray">
            <a:xfrm rot="16200000" flipH="1" flipV="1">
              <a:off x="3372984" y="1553618"/>
              <a:ext cx="1586195" cy="89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4" name="Text Box 3"/>
          <p:cNvSpPr txBox="1">
            <a:spLocks noChangeArrowheads="1"/>
          </p:cNvSpPr>
          <p:nvPr/>
        </p:nvSpPr>
        <p:spPr bwMode="ltGray">
          <a:xfrm>
            <a:off x="8344087" y="3575099"/>
            <a:ext cx="3496082" cy="16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Lập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trình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CNC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nâng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cao</a:t>
            </a:r>
            <a:endParaRPr lang="en-US" sz="1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phí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3.500.000đ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Đối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tượng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SV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xong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HK6</a:t>
            </a:r>
          </a:p>
          <a:p>
            <a:pPr>
              <a:lnSpc>
                <a:spcPct val="95000"/>
              </a:lnSpc>
              <a:spcAft>
                <a:spcPts val="800"/>
              </a:spcAft>
            </a:pP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Thời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lượng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học</a:t>
            </a:r>
            <a:r>
              <a:rPr lang="en-US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: 45 </a:t>
            </a:r>
            <a:r>
              <a:rPr lang="en-US" sz="1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rPr>
              <a:t>giờ</a:t>
            </a:r>
            <a:endParaRPr lang="en-US" sz="1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  <a:p>
            <a:pPr>
              <a:lnSpc>
                <a:spcPct val="95000"/>
              </a:lnSpc>
              <a:spcAft>
                <a:spcPts val="800"/>
              </a:spcAft>
            </a:pPr>
            <a:endParaRPr lang="en-US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</a:endParaRPr>
          </a:p>
        </p:txBody>
      </p:sp>
      <p:pic>
        <p:nvPicPr>
          <p:cNvPr id="65" name="Picture 2" descr="C:\Users\Administrator.MAGIC\Desktop\09d3d3c92f9a533dccd3fbfa24707bd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59" y="-1212"/>
            <a:ext cx="1829425" cy="14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74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7017" y="642499"/>
            <a:ext cx="10964091" cy="106438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515" y="1432344"/>
            <a:ext cx="5051485" cy="46973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61" y="1432345"/>
            <a:ext cx="5654854" cy="469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6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86" y="457202"/>
            <a:ext cx="10964091" cy="1206136"/>
          </a:xfrm>
        </p:spPr>
        <p:txBody>
          <a:bodyPr/>
          <a:lstStyle/>
          <a:p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61" y="1663338"/>
            <a:ext cx="5461871" cy="454587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76" y="1663338"/>
            <a:ext cx="5286103" cy="45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3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018" y="263677"/>
            <a:ext cx="10885714" cy="1303867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6" y="1567545"/>
            <a:ext cx="5547360" cy="44936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756" y="1567545"/>
            <a:ext cx="5181598" cy="44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1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7" y="1532709"/>
            <a:ext cx="5380314" cy="47200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1224" y="614345"/>
            <a:ext cx="110424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251" y="1532709"/>
            <a:ext cx="5277395" cy="472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1224" y="614345"/>
            <a:ext cx="110424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endParaRPr lang="en-US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50" y="1383785"/>
            <a:ext cx="5518921" cy="48515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1" y="1383784"/>
            <a:ext cx="5288674" cy="48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38" y="475782"/>
            <a:ext cx="11222182" cy="589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82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2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1843</TotalTime>
  <Words>1696</Words>
  <Application>Microsoft Office PowerPoint</Application>
  <PresentationFormat>Widescreen</PresentationFormat>
  <Paragraphs>212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Microsoft YaHei</vt:lpstr>
      <vt:lpstr>.VnVogue</vt:lpstr>
      <vt:lpstr>Arial</vt:lpstr>
      <vt:lpstr>Calibri</vt:lpstr>
      <vt:lpstr>Calibri Light</vt:lpstr>
      <vt:lpstr>Comic Sans MS</vt:lpstr>
      <vt:lpstr>Garamond</vt:lpstr>
      <vt:lpstr>Times New Roman</vt:lpstr>
      <vt:lpstr>Times New Roman (Headings)</vt:lpstr>
      <vt:lpstr>Verdana</vt:lpstr>
      <vt:lpstr>Wingdings</vt:lpstr>
      <vt:lpstr>Retrospect</vt:lpstr>
      <vt:lpstr>2_Retrospect</vt:lpstr>
      <vt:lpstr>Organic</vt:lpstr>
      <vt:lpstr>PowerPoint Presentation</vt:lpstr>
      <vt:lpstr>PowerPoint Presentation</vt:lpstr>
      <vt:lpstr>PowerPoint Presentation</vt:lpstr>
      <vt:lpstr> Địa chỉ Trung tâm Ngoại ngữ - Tin học  và Đào tạo liên tục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Một số hoạt động tại Trung tâm và các Khoa</vt:lpstr>
      <vt:lpstr>Một số hoạt động tại Trung tâm và các Khoa</vt:lpstr>
      <vt:lpstr>PowerPoint Presentation</vt:lpstr>
      <vt:lpstr>PowerPoint Presentation</vt:lpstr>
      <vt:lpstr>PowerPoint Presentation</vt:lpstr>
    </vt:vector>
  </TitlesOfParts>
  <Company>TEMAOS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90</cp:revision>
  <cp:lastPrinted>2020-10-08T09:26:27Z</cp:lastPrinted>
  <dcterms:created xsi:type="dcterms:W3CDTF">2020-10-01T03:07:08Z</dcterms:created>
  <dcterms:modified xsi:type="dcterms:W3CDTF">2020-10-09T01:59:06Z</dcterms:modified>
</cp:coreProperties>
</file>