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85" r:id="rId2"/>
    <p:sldId id="281" r:id="rId3"/>
    <p:sldId id="299" r:id="rId4"/>
    <p:sldId id="300" r:id="rId5"/>
    <p:sldId id="301" r:id="rId6"/>
    <p:sldId id="258" r:id="rId7"/>
    <p:sldId id="295" r:id="rId8"/>
    <p:sldId id="297" r:id="rId9"/>
    <p:sldId id="296" r:id="rId10"/>
    <p:sldId id="294" r:id="rId11"/>
    <p:sldId id="292" r:id="rId12"/>
    <p:sldId id="298" r:id="rId13"/>
    <p:sldId id="302" r:id="rId14"/>
    <p:sldId id="269" r:id="rId15"/>
    <p:sldId id="270" r:id="rId16"/>
    <p:sldId id="28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33CC"/>
    <a:srgbClr val="700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34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30C05C-E381-4273-B3BD-80E64E9D3536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B60F86-5E02-4001-8BE6-9BC43B2FB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835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622A7-480C-4D11-BA61-E4B0804623C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444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B60F86-5E02-4001-8BE6-9BC43B2FB02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245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51034-A211-4D25-A820-9ACBFE6EF0E5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359-C67A-4E07-A949-DF5F731D3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079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51034-A211-4D25-A820-9ACBFE6EF0E5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359-C67A-4E07-A949-DF5F731D3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892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51034-A211-4D25-A820-9ACBFE6EF0E5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359-C67A-4E07-A949-DF5F731D3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975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51034-A211-4D25-A820-9ACBFE6EF0E5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359-C67A-4E07-A949-DF5F731D3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99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51034-A211-4D25-A820-9ACBFE6EF0E5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359-C67A-4E07-A949-DF5F731D3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773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51034-A211-4D25-A820-9ACBFE6EF0E5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359-C67A-4E07-A949-DF5F731D3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816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51034-A211-4D25-A820-9ACBFE6EF0E5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359-C67A-4E07-A949-DF5F731D3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30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51034-A211-4D25-A820-9ACBFE6EF0E5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359-C67A-4E07-A949-DF5F731D3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574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51034-A211-4D25-A820-9ACBFE6EF0E5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359-C67A-4E07-A949-DF5F731D3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187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51034-A211-4D25-A820-9ACBFE6EF0E5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359-C67A-4E07-A949-DF5F731D3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138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51034-A211-4D25-A820-9ACBFE6EF0E5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359-C67A-4E07-A949-DF5F731D3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51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51034-A211-4D25-A820-9ACBFE6EF0E5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81359-C67A-4E07-A949-DF5F731D3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7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jpe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https://scontent.fhph1-1.fna.fbcdn.net/v/t1.0-9/92004132_3676390332433477_2515905826686763008_o.jpg?_nc_cat=100&amp;_nc_sid=6e5ad9&amp;_nc_ohc=7zQAFzy37aAAX9RXBsf&amp;_nc_ht=scontent.fhph1-1.fna&amp;oh=4a0bc150c046d967250928d4768fad35&amp;oe=5F363999" TargetMode="External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46.jpeg"/><Relationship Id="rId7" Type="http://schemas.openxmlformats.org/officeDocument/2006/relationships/image" Target="../media/image49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10" Type="http://schemas.openxmlformats.org/officeDocument/2006/relationships/image" Target="../media/image51.jpeg"/><Relationship Id="rId4" Type="http://schemas.openxmlformats.org/officeDocument/2006/relationships/image" Target="../media/image19.jpeg"/><Relationship Id="rId9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10" Type="http://schemas.openxmlformats.org/officeDocument/2006/relationships/image" Target="../media/image59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https://scontent-xsp1-2.xx.fbcdn.net/v/t1.0-9/p720x720/64980489_463624007540195_6742713116980674560_o.jpg?_nc_cat=102&amp;_nc_sid=8024bb&amp;_nc_ohc=l5UBxlAWJQYAX8ujyD-&amp;_nc_ht=scontent-xsp1-2.xx&amp;_nc_tp=6&amp;oh=dbb811b8d98c1c4b8add927632fe020c&amp;oe=5F37DBF4" TargetMode="External"/><Relationship Id="rId7" Type="http://schemas.openxmlformats.org/officeDocument/2006/relationships/image" Target="../media/image70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facebook.com/DoanTN.HoiSV.Uneti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tin tuc va hoat dong cua truong lop\LCD truong _ khoa\LCD truong\Tai lieu sinh hoat dau nam\hinh-nen-powerpoint-mau-xanh-duong-dep-nhat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29"/>
            <a:ext cx="9144000" cy="685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tin tuc va hoat dong cua truong lop\LOGO\Logo Uneti Full\Logo_TiengViet_Khong_Mau_Ne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3" y="22022"/>
            <a:ext cx="1342908" cy="175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tin tuc va hoat dong cua truong lop\LOGO\Logo Cac to doi\442px-Huy_hiệu_Đoàn_TNCS_HCM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159" y="142699"/>
            <a:ext cx="1371600" cy="1511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242239" y="436655"/>
            <a:ext cx="2680542" cy="10926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5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SƠ KẾT</a:t>
            </a:r>
            <a:endParaRPr lang="en-US" sz="65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9845" y="1809570"/>
            <a:ext cx="8906734" cy="236988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7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CÁC HOẠT ĐỘNG CỦA ĐOÀN TNCS HCM</a:t>
            </a:r>
          </a:p>
          <a:p>
            <a:pPr algn="ctr"/>
            <a:r>
              <a:rPr lang="en-US" sz="37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TRƯỜNG ĐH KT-KT CN</a:t>
            </a:r>
          </a:p>
          <a:p>
            <a:pPr algn="ctr"/>
            <a:r>
              <a:rPr lang="en-US" sz="3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NĂM HỌC </a:t>
            </a:r>
            <a:r>
              <a:rPr lang="en-US" sz="3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2019-2020 </a:t>
            </a:r>
            <a:r>
              <a:rPr lang="en-US" sz="3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VÀ PHƯƠNG HƯỚNG</a:t>
            </a:r>
          </a:p>
          <a:p>
            <a:pPr algn="ctr"/>
            <a:r>
              <a:rPr lang="en-US" sz="3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HOẠT ĐỘNG NĂM </a:t>
            </a:r>
            <a:r>
              <a:rPr lang="en-US" sz="3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2020-2021 </a:t>
            </a:r>
            <a:r>
              <a:rPr lang="en-US" sz="37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37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F:\tin tuc va hoat dong cua truong lop\LCD truong _ khoa\Doan truong\Tai lieu sinh hoat dau nam\2020_2021\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37911"/>
            <a:ext cx="9172902" cy="219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13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F:\tin tuc va hoat dong cua truong lop\LCD truong _ khoa\LCD truong\Tai lieu sinh hoat dau nam\hinh-nen-powerpoint-mau-xanh-duong-dep-nhat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29"/>
            <a:ext cx="9144000" cy="685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28600" y="189805"/>
            <a:ext cx="45298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đạt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77923"/>
            <a:ext cx="1594786" cy="1431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932" y="777923"/>
            <a:ext cx="1590977" cy="1431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743803"/>
            <a:ext cx="1685077" cy="1431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589" y="777922"/>
            <a:ext cx="1713286" cy="143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747" y="3748087"/>
            <a:ext cx="1632073" cy="141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291269"/>
            <a:ext cx="1687579" cy="1338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885" y="5221440"/>
            <a:ext cx="1654810" cy="1407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589" y="2325833"/>
            <a:ext cx="1654810" cy="1328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162550"/>
            <a:ext cx="1642872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205" y="5238750"/>
            <a:ext cx="1517795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 descr="F:\tin tuc va hoat dong cua truong lop\LCD truong _ khoa\Doan truong\2020-2021\Ky 1\Bang khen Tinh Doan\1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245425"/>
            <a:ext cx="4343400" cy="2947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F:\tin tuc va hoat dong cua truong lop\LCD truong _ khoa\Doan truong\2020-2021\Ky 1\Bang khen Tinh Doan\2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04" y="2478233"/>
            <a:ext cx="1645708" cy="1103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F:\tin tuc va hoat dong cua truong lop\LCD truong _ khoa\Doan truong\2020-2021\Ky 1\Bang khen Tinh Doan\3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773376"/>
            <a:ext cx="1676400" cy="1191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86861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F:\tin tuc va hoat dong cua truong lop\LCD truong _ khoa\LCD truong\Tai lieu sinh hoat dau nam\hinh-nen-powerpoint-mau-xanh-duong-dep-nhat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29"/>
            <a:ext cx="9144000" cy="685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28600" y="0"/>
            <a:ext cx="82109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II.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lạc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trực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Đoàn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8600" y="572195"/>
            <a:ext cx="627607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Xanh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UV)</a:t>
            </a:r>
            <a:endParaRPr lang="en-US" sz="2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" name="Picture 7" descr="F:\tin tuc va hoat dong cua truong lop\LCD truong _ khoa\Doi sinh vien tinh nguyen\2019_2020\Ky 1\Ky yeu K10\Anh\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45" y="1143000"/>
            <a:ext cx="3929612" cy="2619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3733800"/>
            <a:ext cx="4076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Nội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377" y="1219200"/>
            <a:ext cx="4657811" cy="2534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4467490" y="3745468"/>
            <a:ext cx="4371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cơ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Nam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Định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8599" y="5232737"/>
            <a:ext cx="48006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Thanh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niên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vận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hiến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máu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Đỏ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UB)</a:t>
            </a:r>
            <a:endParaRPr lang="en-US" sz="2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" name="Picture 6" descr="F:\tin tuc va hoat dong cua truong lop\LCD truong _ khoa\Doi sinh vien van dong hien mau\2019_2020\ky 1\Ky yeu\IMG_795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142703"/>
            <a:ext cx="4114800" cy="274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6034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F:\tin tuc va hoat dong cua truong lop\LCD truong _ khoa\LCD truong\Tai lieu sinh hoat dau nam\hinh-nen-powerpoint-mau-xanh-duong-dep-nhat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29"/>
            <a:ext cx="9144000" cy="685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28600" y="-20598"/>
            <a:ext cx="82109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II.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lạc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trực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Đoàn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2400" y="533400"/>
            <a:ext cx="325602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CLB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Nhạc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trẻ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(YM)</a:t>
            </a:r>
            <a:endParaRPr lang="en-US" sz="2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943600" y="533400"/>
            <a:ext cx="217078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CLB Guitar</a:t>
            </a:r>
            <a:endParaRPr lang="en-US" sz="2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143000"/>
            <a:ext cx="3733800" cy="254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52400" y="3637002"/>
            <a:ext cx="314861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 CLB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Nhảy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đại</a:t>
            </a:r>
            <a:endParaRPr lang="en-US" sz="2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7" name="Picture 3" descr="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24477"/>
            <a:ext cx="3883058" cy="2588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292600"/>
            <a:ext cx="3801930" cy="2534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180086" y="3727845"/>
            <a:ext cx="188384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 CLB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Múa</a:t>
            </a:r>
            <a:endParaRPr lang="en-US" sz="2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9" name="Picture 5" descr="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38757"/>
            <a:ext cx="3862599" cy="2570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629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F:\tin tuc va hoat dong cua truong lop\LCD truong _ khoa\LCD truong\Tai lieu sinh hoat dau nam\hinh-nen-powerpoint-mau-xanh-duong-dep-nhat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29"/>
            <a:ext cx="9144000" cy="685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28600" y="0"/>
            <a:ext cx="82109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II.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lạc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trực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thuộc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Đoàn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8599" y="457200"/>
            <a:ext cx="49071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7. CLB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Đào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kỹ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trẻ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(YTC)</a:t>
            </a:r>
            <a:endParaRPr lang="en-US" sz="2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35153" y="457200"/>
            <a:ext cx="25346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8. CLB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ảnh</a:t>
            </a:r>
            <a:endParaRPr lang="en-US" sz="2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2" name="Picture 4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3717374"/>
            <a:ext cx="4714875" cy="3140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 descr="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50" y="990600"/>
            <a:ext cx="3320546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 descr="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791" y="960061"/>
            <a:ext cx="3360509" cy="2240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19625" y="3288268"/>
            <a:ext cx="632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CLB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chụp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ảnh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thưởng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4725" y="3485346"/>
            <a:ext cx="244490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9. CLB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Ảo</a:t>
            </a:r>
            <a:r>
              <a:rPr lang="en-US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thuật</a:t>
            </a:r>
            <a:endParaRPr lang="en-US" sz="2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20806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77019"/>
            <a:ext cx="899160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Chào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Tân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endParaRPr lang="en-US" sz="2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84780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III. </a:t>
            </a:r>
            <a:r>
              <a:rPr lang="en-US" sz="30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3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tiêu</a:t>
            </a:r>
            <a:r>
              <a:rPr lang="en-US" sz="3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biểu</a:t>
            </a:r>
            <a:r>
              <a:rPr lang="en-US" sz="3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3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en-US" sz="3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2020</a:t>
            </a:r>
            <a:endParaRPr lang="en-US" sz="3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F:\tin tuc va hoat dong cua truong lop\LCD truong _ khoa\Doi sinh vien tinh nguyen\2019_2020\Ky 1\Chao Tan sinh vien\anh tham gia ho tro UV UB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3961589" cy="2641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tin tuc va hoat dong cua truong lop\LCD truong _ khoa\Doi sinh vien tinh nguyen\2019_2020\Ky 1\Chao Tan sinh vien\anh tham gia ho tro UV UB\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774" y="4066487"/>
            <a:ext cx="3860526" cy="2573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tin tuc va hoat dong cua truong lop\LCD truong _ khoa\Doi sinh vien tinh nguyen\2019_2020\Ky 1\Chao Tan sinh vien\anh tham gia ho tro UV UB\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11" y="4050445"/>
            <a:ext cx="3965600" cy="264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tin tuc va hoat dong cua truong lop\LCD truong _ khoa\Doi sinh vien tinh nguyen\2019_2020\Ky 1\Chao Tan sinh vien\anh tham gia ho tro UV UB\IMG_328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4969">
            <a:off x="4734774" y="1319599"/>
            <a:ext cx="3594237" cy="2396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971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55602"/>
            <a:ext cx="8686800" cy="1077218"/>
          </a:xfrm>
          <a:prstGeom prst="rect">
            <a:avLst/>
          </a:prstGeom>
          <a:solidFill>
            <a:srgbClr val="FF33CC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2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32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32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32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sz="32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32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Hiến</a:t>
            </a:r>
            <a:r>
              <a:rPr lang="en-US" sz="32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máu</a:t>
            </a:r>
            <a:r>
              <a:rPr lang="en-US" sz="32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2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32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3200" b="1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Giọt</a:t>
            </a:r>
            <a:r>
              <a:rPr lang="en-US" sz="32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hồng</a:t>
            </a:r>
            <a:r>
              <a:rPr lang="en-US" sz="32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UNETI </a:t>
            </a:r>
            <a:r>
              <a:rPr lang="en-US" sz="32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en-US" sz="32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32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2020”</a:t>
            </a:r>
            <a:endParaRPr lang="en-US" sz="3200" b="1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5" descr="F:\tin tuc va hoat dong cua truong lop\LCD truong _ khoa\Doi sinh vien tinh nguyen\2018_2019\ky 2\Hien mau ben Linh Nam\anh chuong trinh\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2209800"/>
            <a:ext cx="52578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F:\tin tuc va hoat dong cua truong lop\LCD truong _ khoa\Doi sinh vien van dong hien mau\2019_2020\ky 1\Hien mau toan truong dot 1\Bai dang web truong\File anh trong bai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1" y="1295400"/>
            <a:ext cx="3657600" cy="243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F:\tin tuc va hoat dong cua truong lop\LCD truong _ khoa\Doi sinh vien van dong hien mau\2019_2020\ky 1\Hien mau toan truong dot 1\Bai dang web truong\File anh trong bai\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3614987" cy="2409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F:\tin tuc va hoat dong cua truong lop\LCD truong _ khoa\Doi sinh vien van dong hien mau\2019_2020\ky 1\Hien mau toan truong dot 1\Bai dang web truong\File anh trong bai\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724399"/>
            <a:ext cx="3443423" cy="199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F:\tin tuc va hoat dong cua truong lop\LCD truong _ khoa\Doi sinh vien van dong hien mau\2019_2020\ky 1\Hien mau toan truong dot 1\Bai dang web truong\File anh trong bai\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724399"/>
            <a:ext cx="3306216" cy="199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3581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F:\tin tuc va hoat dong cua truong lop\LCD truong _ khoa\Doi sinh vien tinh nguyen\2019_2020\Ky 2\Danh sach Ho tro do than nhiet Covid\buoi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855" y="3742839"/>
            <a:ext cx="3963695" cy="2972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2400" y="55602"/>
            <a:ext cx="8839200" cy="1077218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3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Hoạt động chung tay cùng Tỉnh Đoàn, Nhà trường và cả nước đẩy lùi Đại dịch Covid-19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064" y="1296372"/>
            <a:ext cx="3124736" cy="2336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https://scontent.fhph1-1.fna.fbcdn.net/v/t1.0-9/92004132_3676390332433477_2515905826686763008_o.jpg?_nc_cat=100&amp;_nc_sid=6e5ad9&amp;_nc_ohc=7zQAFzy37aAAX9RXBsf&amp;_nc_ht=scontent.fhph1-1.fna&amp;oh=4a0bc150c046d967250928d4768fad35&amp;oe=5F363999"/>
          <p:cNvPicPr>
            <a:picLocks noChangeAspect="1" noChangeArrowheads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898648"/>
            <a:ext cx="4419600" cy="173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F:\tin tuc va hoat dong cua truong lop\LCD truong _ khoa\Doi sinh vien tinh nguyen\2019_2020\Ky 2\Danh sach Ho tro do than nhiet Covid\FVRNBMxgb-gAY6aiAExHiFLwyZkMK5fvI6ij6YohII1UBi3jWvvUoNdrK62GUZ0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96372"/>
            <a:ext cx="5257800" cy="350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51896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tin tuc va hoat dong cua truong lop\LCD truong _ khoa\Doi sinh vien tinh nguyen\2018_2019\ky 2\Tuyen sinh\lan 1\Anh tham gia\55564513_2445839215638032_1455180386408595456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781050"/>
            <a:ext cx="3733800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:\tin tuc va hoat dong cua truong lop\LCD truong _ khoa\Doi sinh vien tinh nguyen\2018_2019\ky 2\Tuyen sinh\lan 1\Anh tham gia\Truyen thong 3_4\THPT Duong A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835454"/>
            <a:ext cx="3657600" cy="2745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F:\tin tuc va hoat dong cua truong lop\LCD truong _ khoa\Doi sinh vien tinh nguyen\2018_2019\ky 2\Tuyen sinh\lan 1\Anh tham gia\Truyen thong 3_4\Chuan bi vao truyen tho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03271">
            <a:off x="4955469" y="3644507"/>
            <a:ext cx="3762521" cy="282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09600" y="55602"/>
            <a:ext cx="7924800" cy="584775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Tư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vấn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tuyển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sinh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10" descr="F:\tin tuc va hoat dong cua truong lop\LCD truong _ khoa\Doi sinh vien tinh nguyen\2019_2020\Ky 2\Tham gia tu van tuyen sinh\Anh\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626068"/>
            <a:ext cx="42672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288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601"/>
            <a:ext cx="9143999" cy="446276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38500" dist="50800" dir="5400000" sy="-100000" algn="bl" rotWithShape="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3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23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23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sân</a:t>
            </a:r>
            <a:r>
              <a:rPr lang="en-US" sz="23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chơi</a:t>
            </a:r>
            <a:r>
              <a:rPr lang="en-US" sz="23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3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3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23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3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23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en-US" sz="23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ội</a:t>
            </a:r>
            <a:r>
              <a:rPr lang="en-US" sz="23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3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3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lạc</a:t>
            </a:r>
            <a:r>
              <a:rPr lang="en-US" sz="23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23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3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endParaRPr lang="en-US" sz="23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6" name="Picture 6" descr="F:\tin tuc va hoat dong cua truong lop\LCD truong _ khoa\Doi sinh vien tinh nguyen\2019_2020\Ky 1\Sinh nhat 16 nam\Anh hom chinh hoi 30_11\IMG_52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90800"/>
            <a:ext cx="2895600" cy="19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F:\tin tuc va hoat dong cua truong lop\LCD truong _ khoa\Doi sinh vien tinh nguyen\2019_2020\Ky 1\Ky yeu K10\Anh\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73" y="609600"/>
            <a:ext cx="2891527" cy="1927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84798">
            <a:off x="152401" y="4599840"/>
            <a:ext cx="3581399" cy="194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Picture 66" descr="Description: F:\tin tuc va hoat dong cua truong lop\LCD truong _ khoa\Doi sinh vien van dong hien mau\2019_2020\ky 1\20_10\IMG_295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962" y="629327"/>
            <a:ext cx="2861933" cy="1907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5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1" y="614043"/>
            <a:ext cx="2531440" cy="1897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6" name="Picture 68" descr="Description: F:\tin tuc va hoat dong cua truong lop\LCD truong _ khoa\Doi sinh vien van dong hien mau\2019_2020\ky 1\Big game\74889343_2092149657758145_3145899549583736832_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3847">
            <a:off x="5748541" y="4278316"/>
            <a:ext cx="3113240" cy="2078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7" name="Picture 17" descr="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962" y="2590800"/>
            <a:ext cx="2861933" cy="19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6" descr="F:\tin tuc va hoat dong cua truong lop\LCD truong _ khoa\Doi sinh vien van dong hien mau\2019_2020\ky 1\Ky yeu\IMG_7957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568117"/>
            <a:ext cx="2929626" cy="195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921" y="4710276"/>
            <a:ext cx="2657565" cy="1992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6498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3731" y="0"/>
            <a:ext cx="6416692" cy="6309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5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Các</a:t>
            </a:r>
            <a:r>
              <a:rPr lang="en-US" sz="35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35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hoạt</a:t>
            </a:r>
            <a:r>
              <a:rPr lang="en-US" sz="3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35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động</a:t>
            </a:r>
            <a:r>
              <a:rPr lang="en-US" sz="3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35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tiêu</a:t>
            </a:r>
            <a:r>
              <a:rPr lang="en-US" sz="3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35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biểu</a:t>
            </a:r>
            <a:r>
              <a:rPr lang="en-US" sz="3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35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khác</a:t>
            </a:r>
            <a:endParaRPr lang="en-US" sz="35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0FFF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9218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30" y="630942"/>
            <a:ext cx="267057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4408" y="2738735"/>
            <a:ext cx="2953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Times New Roman" pitchFamily="18" charset="0"/>
                <a:cs typeface="Times New Roman" pitchFamily="18" charset="0"/>
              </a:rPr>
              <a:t>Tham gia ngày hội tuổi trẻ Nam Định hưởng ứng năm an toàn giao thông năm </a:t>
            </a: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30942"/>
            <a:ext cx="266349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992823" y="2757918"/>
            <a:ext cx="29238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Times New Roman" pitchFamily="18" charset="0"/>
                <a:cs typeface="Times New Roman" pitchFamily="18" charset="0"/>
              </a:rPr>
              <a:t>Tham gia hội nghị tư vấn đối thoại và hội thi rung chuông vàng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0" name="Picture 4" descr="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073" y="630942"/>
            <a:ext cx="29337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916717" y="2826752"/>
            <a:ext cx="3264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Times New Roman" pitchFamily="18" charset="0"/>
                <a:cs typeface="Times New Roman" pitchFamily="18" charset="0"/>
              </a:rPr>
              <a:t>Chiến dịch tình nguyện Mùa hè xanh năm 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Picture 4" descr="F:\tin tuc va hoat dong cua truong lop\LCD truong _ khoa\Doi sinh vien tinh nguyen\2019_2020\Ky 1\Ho tro Khai giang\anh\IMG_493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600" y="3657599"/>
            <a:ext cx="3396473" cy="226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3276600" y="5983069"/>
            <a:ext cx="2489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Hỗ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trợ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Lễ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Khai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giảng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mới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" name="Picture 48" descr="Description: F:\tin tuc va hoat dong cua truong lop\LCD truong _ khoa\Doi sinh vien tinh nguyen\2019_2020\Ky 1\Ho tro nhap hoc\dot 1\68308422_513326669422751_635655597894664192_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376" y="3429000"/>
            <a:ext cx="295275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" descr="F:\tin tuc va hoat dong cua truong lop\LCD truong _ khoa\Doi sinh vien tinh nguyen\2019_2020\Ky 1\ho tro phat bang K9\Hinh anh\IMG_387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828" y="4862722"/>
            <a:ext cx="2951556" cy="1967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33" y="4911382"/>
            <a:ext cx="2763590" cy="1900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7" descr="R_VA583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657600"/>
            <a:ext cx="2764223" cy="16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654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F:\tin tuc va hoat dong cua truong lop\LCD truong _ khoa\Doi sinh vien tinh nguyen\2019_2020\Ky 1\Hop lop va kham suc khoe\Anh\Kham suc khoe\IMG_99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7" y="595419"/>
            <a:ext cx="3154670" cy="210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:\tin tuc va hoat dong cua truong lop\LCD truong _ khoa\Doi sinh vien tinh nguyen\2019_2020\Ky 1\Tiep don doan KPU\Hinh anh\71332737_148167013062006_7023044386850078720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132" y="641132"/>
            <a:ext cx="27432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F:\tin tuc va hoat dong cua truong lop\LCD truong _ khoa\Doi sinh vien van dong hien mau\2019_2020\ky 1\To chuc chuong trinh Tang qua ben vien huyet hoc\Anh\78914340_816185762134990_69823403590156288_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34" y="3429000"/>
            <a:ext cx="3048000" cy="202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131" y="5638800"/>
            <a:ext cx="33476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Times New Roman" pitchFamily="18" charset="0"/>
                <a:cs typeface="Times New Roman" pitchFamily="18" charset="0"/>
              </a:rPr>
              <a:t>Tổ chức chương trình tặng quà cho bệnh nhân bên viện huyết học truyền máu trung ương </a:t>
            </a: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3731" y="0"/>
            <a:ext cx="6416692" cy="6309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5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Các</a:t>
            </a:r>
            <a:r>
              <a:rPr lang="en-US" sz="35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35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hoạt</a:t>
            </a:r>
            <a:r>
              <a:rPr lang="en-US" sz="3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35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động</a:t>
            </a:r>
            <a:r>
              <a:rPr lang="en-US" sz="3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35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tiêu</a:t>
            </a:r>
            <a:r>
              <a:rPr lang="en-US" sz="3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35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biểu</a:t>
            </a:r>
            <a:r>
              <a:rPr lang="en-US" sz="3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35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khác</a:t>
            </a:r>
            <a:endParaRPr lang="en-US" sz="35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0FFF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2875002"/>
            <a:ext cx="34604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Hỗ trợ khám sức khỏe đầu năm học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Description: 55468412_2253493048043817_785997341793452032_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09601"/>
            <a:ext cx="3078083" cy="2088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52800" y="2782669"/>
            <a:ext cx="3151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Times New Roman" pitchFamily="18" charset="0"/>
                <a:cs typeface="Times New Roman" pitchFamily="18" charset="0"/>
              </a:rPr>
              <a:t>Phát động phong trào trồng cây làm đẹp cảnh quan nhà trường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39787" y="6172200"/>
            <a:ext cx="5956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Tham gia chương 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trình khởi nghiệp cho sinh viên </a:t>
            </a:r>
            <a:endParaRPr lang="de-DE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SV.Startup và TechFest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Picture 4" descr="Description: F:\tin tuc va hoat dong cua truong lop\LCD truong _ khoa\Sang tao Khoi nghiep\2019_2020\File anh tham du Techfest 2019 tai Quang Ninh\1 (2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993630"/>
            <a:ext cx="3028591" cy="2026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F:\tin tuc va hoat dong cua truong lop\LCD truong _ khoa\Doi sinh vien tinh nguyen\2019_2020\Ky 1\Di ngay hoi Khoi nghiep\Anh tham gia\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290" y="3764026"/>
            <a:ext cx="3021910" cy="202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04587" y="2783827"/>
            <a:ext cx="259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Times New Roman" pitchFamily="18" charset="0"/>
                <a:cs typeface="Times New Roman" pitchFamily="18" charset="0"/>
              </a:rPr>
              <a:t>Hỗ trợ tổ chức Lễ khai trương văn phòng hợp tác đào tạo ngôn ngữ Hàn Quốc KPU-UNETI 2019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5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6676" y="5895201"/>
            <a:ext cx="40590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mạc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bế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mạc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Hội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thao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mở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rộng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X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2019 do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đoàn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thương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chức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3731" y="0"/>
            <a:ext cx="6416692" cy="6309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5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Các</a:t>
            </a:r>
            <a:r>
              <a:rPr lang="en-US" sz="35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35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hoạt</a:t>
            </a:r>
            <a:r>
              <a:rPr lang="en-US" sz="3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35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động</a:t>
            </a:r>
            <a:r>
              <a:rPr lang="en-US" sz="3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35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tiêu</a:t>
            </a:r>
            <a:r>
              <a:rPr lang="en-US" sz="3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35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biểu</a:t>
            </a:r>
            <a:r>
              <a:rPr lang="en-US" sz="3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35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0F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khác</a:t>
            </a:r>
            <a:endParaRPr lang="en-US" sz="35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0FFF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2666999"/>
            <a:ext cx="2743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Tiếp sức mùa thi năm 2019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67000" y="2590800"/>
            <a:ext cx="3456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Tập huấn dự án YHP (Hỗ trợ sức khỏe thanh thiếu niên Việt Nam)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14800" y="6172199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Times New Roman" pitchFamily="18" charset="0"/>
                <a:cs typeface="Times New Roman" pitchFamily="18" charset="0"/>
              </a:rPr>
              <a:t>Hỗ trợ Tỉnh Đoàn Nam Định và Honda Việt Nam tổ chức thành công sự kiện HONDA – LUÔN VÌ BẠN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7400" y="2630269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Chào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mừng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hội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Đảng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khóa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XXX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Trong hình ảnh có thể có: 11 người, mọi người đang cười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30942"/>
            <a:ext cx="2676525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5" descr="Description: F:\tin tuc va hoat dong cua truong lop\LCD truong _ khoa\Doi sinh vien van dong hien mau\CT Y te cong dong\2019_2020\Ky 1\Anh tham gia tap huan lan 1\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634" y="609600"/>
            <a:ext cx="3200400" cy="1971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 descr="67354424_10212076848634930_6809589245292838912_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30" y="3230438"/>
            <a:ext cx="4070283" cy="2713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1" y="3279680"/>
            <a:ext cx="3810000" cy="2853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 descr="97998823_10214051913290312_3682075565940015104_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586" y="630943"/>
            <a:ext cx="2999887" cy="2001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359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76200"/>
            <a:ext cx="8763000" cy="7620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6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Đoàn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TNCS HCM </a:t>
            </a:r>
          </a:p>
          <a:p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ĐH KT-KT CN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2021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866593"/>
            <a:ext cx="88392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Tiếp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triển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khai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hỗ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trợ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trọ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sân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chơi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lạc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thanh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niên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vận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hiến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máu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lạc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đào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kỹ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trẻ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lạc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nhạc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trẻ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ảo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thuật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…</a:t>
            </a:r>
          </a:p>
          <a:p>
            <a:pPr marL="285750" indent="-285750" algn="just">
              <a:buFontTx/>
              <a:buChar char="-"/>
            </a:pP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đẩy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mạnh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xã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hội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hiến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máu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thiện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marL="285750" indent="-285750" algn="just">
              <a:buFontTx/>
              <a:buChar char="-"/>
            </a:pP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Đẩy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mạnh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trào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NCKH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đặc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biệt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cực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khởi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nghiệp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>
              <a:buFontTx/>
              <a:buChar char="-"/>
            </a:pP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hóa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nghệ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dành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giải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bóng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đá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Nam,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Nữ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marL="285750" indent="-285750" algn="just">
              <a:buFontTx/>
              <a:buChar char="-"/>
            </a:pP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Tuyên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truyền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chống </a:t>
            </a:r>
            <a:r>
              <a:rPr lang="vi-V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tác hại của trò chơi trực tuyến có nội dung bạo lực và không lành mạnh; hướng dẫn cách </a:t>
            </a:r>
            <a:r>
              <a:rPr lang="vi-V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khai </a:t>
            </a:r>
            <a:r>
              <a:rPr lang="vi-V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thác hiệu quả thông tin trên Internet, mạng xã hội, tránh bị lôi kéo tham gia </a:t>
            </a:r>
            <a:r>
              <a:rPr lang="vi-V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các hoạt </a:t>
            </a:r>
            <a:r>
              <a:rPr lang="vi-V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động gây mất ổn định, ảnh hưởng tình hình an ninh trật tự…</a:t>
            </a:r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28661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F:\tin tuc va hoat dong cua truong lop\LCD truong _ khoa\LCD truong\Tai lieu sinh hoat dau nam\hinh-nen-powerpoint-mau-xanh-duong-dep-nhat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29"/>
            <a:ext cx="9144000" cy="685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F:\tin tuc va hoat dong cua truong lop\LOGO\Logo Uneti Full\Logo_TiengViet_Khong_Mau_Ne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3" y="22022"/>
            <a:ext cx="1342908" cy="175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F:\tin tuc va hoat dong cua truong lop\LOGO\Logo Cac to doi\442px-Huy_hiệu_Đoàn_TNCS_HCM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159" y="142699"/>
            <a:ext cx="1371600" cy="1511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8904" y="1709678"/>
            <a:ext cx="892065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Mọi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 t</a:t>
            </a:r>
            <a:r>
              <a:rPr lang="vi-VN" sz="3000" b="1" dirty="0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hông </a:t>
            </a:r>
            <a:r>
              <a:rPr lang="vi-VN" sz="3000" b="1" dirty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tin, ý kiến đóng góp của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các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bạn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 </a:t>
            </a:r>
            <a:r>
              <a:rPr lang="vi-VN" sz="3000" b="1" dirty="0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Sinh </a:t>
            </a:r>
            <a:r>
              <a:rPr lang="vi-VN" sz="3000" b="1" dirty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viên về các hoạt động của Đoàn Thanh Niên Trường Đại học Kinh tế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Kỹ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Thuật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Công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nghiệp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xin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gửi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về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địa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chỉ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facebook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: </a:t>
            </a:r>
            <a:r>
              <a:rPr lang="en-US" sz="2600" b="1" dirty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  <a:hlinkClick r:id="rId6"/>
              </a:rPr>
              <a:t>https://www.facebook.com/DoanTN.HoiSV.Uneti</a:t>
            </a:r>
            <a:r>
              <a:rPr lang="en-US" sz="2600" b="1" dirty="0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  <a:hlinkClick r:id="rId6"/>
              </a:rPr>
              <a:t>/</a:t>
            </a:r>
            <a:endParaRPr lang="en-US" sz="2600" b="1" dirty="0">
              <a:solidFill>
                <a:srgbClr val="FF0000"/>
              </a:solidFill>
              <a:latin typeface="Times New Roman" pitchFamily="18" charset="0"/>
              <a:ea typeface="Times" pitchFamily="34" charset="0"/>
              <a:cs typeface="Times New Roman" pitchFamily="18" charset="0"/>
            </a:endParaRPr>
          </a:p>
          <a:p>
            <a:pPr algn="just"/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Trân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trọng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cám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ơn</a:t>
            </a: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ea typeface="Times" pitchFamily="34" charset="0"/>
                <a:cs typeface="Times New Roman" pitchFamily="18" charset="0"/>
              </a:rPr>
              <a:t>! </a:t>
            </a:r>
            <a:endParaRPr lang="vi-VN" sz="3000" b="1" dirty="0">
              <a:solidFill>
                <a:srgbClr val="FF0000"/>
              </a:solidFill>
              <a:latin typeface="Times New Roman" pitchFamily="18" charset="0"/>
              <a:ea typeface="Times" pitchFamily="34" charset="0"/>
              <a:cs typeface="Times New Roman" pitchFamily="18" charset="0"/>
            </a:endParaRPr>
          </a:p>
        </p:txBody>
      </p:sp>
      <p:pic>
        <p:nvPicPr>
          <p:cNvPr id="7" name="Picture 2" descr="F:\tin tuc va hoat dong cua truong lop\LCD truong _ khoa\Doan truong\Tai lieu sinh hoat dau nam\2020_2021\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37911"/>
            <a:ext cx="9172902" cy="219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136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tin tuc va hoat dong cua truong lop\LCD truong _ khoa\LCD truong\Tai lieu sinh hoat dau nam\hinh-nen-powerpoint-mau-xanh-duong-dep-nhat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29"/>
            <a:ext cx="9144000" cy="685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tin tuc va hoat dong cua truong lop\LOGO\Logo Uneti Full\Logo_TiengViet_Khong_Mau_Ne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3" y="22022"/>
            <a:ext cx="1342908" cy="175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tin tuc va hoat dong cua truong lop\LOGO\Logo Cac to doi\442px-Huy_hiệu_Đoàn_TNCS_HCM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159" y="142699"/>
            <a:ext cx="1371600" cy="1511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62910" y="1905000"/>
            <a:ext cx="8839200" cy="17543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CHÚC CÁC BẠN NĂM HỌC MỚI ĐẠT NHIỀU THÀNH CÔNG</a:t>
            </a:r>
            <a:endParaRPr lang="en-US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7" name="Picture 2" descr="F:\tin tuc va hoat dong cua truong lop\LCD truong _ khoa\Doan truong\Tai lieu sinh hoat dau nam\2020_2021\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37911"/>
            <a:ext cx="9172902" cy="219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7637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build="allAtOnce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720</TotalTime>
  <Words>749</Words>
  <Application>Microsoft Office PowerPoint</Application>
  <PresentationFormat>On-screen Show (4:3)</PresentationFormat>
  <Paragraphs>59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Sơ kết các hoạt động của Đoàn TNCSHCM trường DHKTKTCN  năm học 2013-2014 và phương hướng hoạt động trong năm học 2014 – 2015</dc:title>
  <dc:creator>Sang Nguyen Ngoc</dc:creator>
  <cp:lastModifiedBy>GIAP DUONG</cp:lastModifiedBy>
  <cp:revision>78</cp:revision>
  <dcterms:modified xsi:type="dcterms:W3CDTF">2020-10-11T04:08:11Z</dcterms:modified>
</cp:coreProperties>
</file>